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340" r:id="rId3"/>
    <p:sldId id="274" r:id="rId4"/>
    <p:sldId id="275" r:id="rId5"/>
    <p:sldId id="276" r:id="rId6"/>
    <p:sldId id="277" r:id="rId7"/>
    <p:sldId id="342" r:id="rId8"/>
    <p:sldId id="256" r:id="rId9"/>
    <p:sldId id="278" r:id="rId10"/>
    <p:sldId id="281" r:id="rId11"/>
    <p:sldId id="332" r:id="rId12"/>
    <p:sldId id="333" r:id="rId13"/>
    <p:sldId id="334" r:id="rId14"/>
    <p:sldId id="285" r:id="rId15"/>
    <p:sldId id="335" r:id="rId16"/>
    <p:sldId id="287" r:id="rId17"/>
    <p:sldId id="293" r:id="rId18"/>
    <p:sldId id="296" r:id="rId19"/>
    <p:sldId id="271" r:id="rId20"/>
    <p:sldId id="336" r:id="rId21"/>
    <p:sldId id="303" r:id="rId22"/>
    <p:sldId id="337" r:id="rId23"/>
    <p:sldId id="305" r:id="rId24"/>
    <p:sldId id="339" r:id="rId25"/>
    <p:sldId id="308" r:id="rId26"/>
    <p:sldId id="258" r:id="rId27"/>
    <p:sldId id="341" r:id="rId28"/>
    <p:sldId id="316" r:id="rId29"/>
    <p:sldId id="273" r:id="rId30"/>
    <p:sldId id="262" r:id="rId31"/>
    <p:sldId id="263" r:id="rId32"/>
    <p:sldId id="264" r:id="rId33"/>
    <p:sldId id="267" r:id="rId34"/>
    <p:sldId id="268" r:id="rId35"/>
    <p:sldId id="269" r:id="rId36"/>
    <p:sldId id="320" r:id="rId37"/>
    <p:sldId id="323" r:id="rId38"/>
    <p:sldId id="326" r:id="rId39"/>
    <p:sldId id="330" r:id="rId40"/>
    <p:sldId id="272" r:id="rId41"/>
    <p:sldId id="331" r:id="rId42"/>
    <p:sldId id="338" r:id="rId43"/>
  </p:sldIdLst>
  <p:sldSz cx="9144000" cy="6858000" type="screen4x3"/>
  <p:notesSz cx="6858000" cy="9144000"/>
  <p:embeddedFontLst>
    <p:embeddedFont>
      <p:font typeface="Tahoma" pitchFamily="34" charset="0"/>
      <p:regular r:id="rId44"/>
      <p:bold r:id="rId45"/>
    </p:embeddedFont>
    <p:embeddedFont>
      <p:font typeface="BattleLines" pitchFamily="34" charset="0"/>
      <p:regular r:id="rId46"/>
    </p:embeddedFont>
    <p:embeddedFont>
      <p:font typeface="Mufferaw" pitchFamily="66" charset="0"/>
      <p:regular r:id="rId47"/>
    </p:embeddedFont>
    <p:embeddedFont>
      <p:font typeface="Currency" pitchFamily="2" charset="0"/>
      <p:regular r:id="rId48"/>
    </p:embeddedFont>
    <p:embeddedFont>
      <p:font typeface="Calibri" pitchFamily="34" charset="0"/>
      <p:regular r:id="rId49"/>
      <p:bold r:id="rId50"/>
      <p:italic r:id="rId51"/>
      <p:boldItalic r:id="rId52"/>
    </p:embeddedFont>
    <p:embeddedFont>
      <p:font typeface="Cooper Black" pitchFamily="18" charset="0"/>
      <p:regular r:id="rId53"/>
    </p:embeddedFont>
    <p:embeddedFont>
      <p:font typeface="Dear Theo" pitchFamily="2" charset="0"/>
      <p:regular r:id="rId54"/>
    </p:embeddedFont>
    <p:embeddedFont>
      <p:font typeface="Maiandra GD" pitchFamily="34" charset="0"/>
      <p:regular r:id="rId55"/>
      <p:bold r:id="rId56"/>
      <p:italic r:id="rId57"/>
    </p:embeddedFont>
    <p:embeddedFont>
      <p:font typeface="Gyrl Friday" pitchFamily="2" charset="0"/>
      <p:regular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700" autoAdjust="0"/>
  </p:normalViewPr>
  <p:slideViewPr>
    <p:cSldViewPr>
      <p:cViewPr varScale="1">
        <p:scale>
          <a:sx n="127" d="100"/>
          <a:sy n="127" d="100"/>
        </p:scale>
        <p:origin x="-116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1B7125-5963-4272-9037-18D7D08AF4C5}" type="datetimeFigureOut">
              <a:rPr lang="en-US" smtClean="0"/>
              <a:pPr/>
              <a:t>8/21/2012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7771D8-A381-4A11-A84C-BF14D678327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1B7125-5963-4272-9037-18D7D08AF4C5}" type="datetimeFigureOut">
              <a:rPr lang="en-US" smtClean="0"/>
              <a:pPr/>
              <a:t>8/21/2012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7771D8-A381-4A11-A84C-BF14D678327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1B7125-5963-4272-9037-18D7D08AF4C5}" type="datetimeFigureOut">
              <a:rPr lang="en-US" smtClean="0"/>
              <a:pPr/>
              <a:t>8/21/2012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7771D8-A381-4A11-A84C-BF14D678327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1B7125-5963-4272-9037-18D7D08AF4C5}" type="datetimeFigureOut">
              <a:rPr lang="en-US" smtClean="0"/>
              <a:pPr/>
              <a:t>8/21/2012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7771D8-A381-4A11-A84C-BF14D678327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1B7125-5963-4272-9037-18D7D08AF4C5}" type="datetimeFigureOut">
              <a:rPr lang="en-US" smtClean="0"/>
              <a:pPr/>
              <a:t>8/21/2012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7771D8-A381-4A11-A84C-BF14D678327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1B7125-5963-4272-9037-18D7D08AF4C5}" type="datetimeFigureOut">
              <a:rPr lang="en-US" smtClean="0"/>
              <a:pPr/>
              <a:t>8/21/2012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7771D8-A381-4A11-A84C-BF14D678327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1B7125-5963-4272-9037-18D7D08AF4C5}" type="datetimeFigureOut">
              <a:rPr lang="en-US" smtClean="0"/>
              <a:pPr/>
              <a:t>8/21/2012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7771D8-A381-4A11-A84C-BF14D678327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1B7125-5963-4272-9037-18D7D08AF4C5}" type="datetimeFigureOut">
              <a:rPr lang="en-US" smtClean="0"/>
              <a:pPr/>
              <a:t>8/21/2012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7771D8-A381-4A11-A84C-BF14D678327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1B7125-5963-4272-9037-18D7D08AF4C5}" type="datetimeFigureOut">
              <a:rPr lang="en-US" smtClean="0"/>
              <a:pPr/>
              <a:t>8/21/2012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7771D8-A381-4A11-A84C-BF14D678327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1B7125-5963-4272-9037-18D7D08AF4C5}" type="datetimeFigureOut">
              <a:rPr lang="en-US" smtClean="0"/>
              <a:pPr/>
              <a:t>8/21/2012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7771D8-A381-4A11-A84C-BF14D678327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1B7125-5963-4272-9037-18D7D08AF4C5}" type="datetimeFigureOut">
              <a:rPr lang="en-US" smtClean="0"/>
              <a:pPr/>
              <a:t>8/21/2012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7771D8-A381-4A11-A84C-BF14D678327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1B7125-5963-4272-9037-18D7D08AF4C5}" type="datetimeFigureOut">
              <a:rPr lang="en-US" smtClean="0"/>
              <a:pPr/>
              <a:t>8/21/2012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771D8-A381-4A11-A84C-BF14D678327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1.bp.blogspot.com/-XF52NH5hzCw/TWVAXuNaNjI/AAAAAAAAATk/1vydq1N8PXk/s1600/friends.png" TargetMode="Externa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ble with folded hands.jpg"/>
          <p:cNvPicPr>
            <a:picLocks noChangeAspect="1"/>
          </p:cNvPicPr>
          <p:nvPr/>
        </p:nvPicPr>
        <p:blipFill>
          <a:blip r:embed="rId2" cstate="print"/>
          <a:stretch>
            <a:fillRect/>
          </a:stretch>
        </p:blipFill>
        <p:spPr>
          <a:xfrm>
            <a:off x="2028" y="0"/>
            <a:ext cx="9139943" cy="6858000"/>
          </a:xfrm>
          <a:prstGeom prst="rect">
            <a:avLst/>
          </a:prstGeom>
        </p:spPr>
      </p:pic>
      <p:sp>
        <p:nvSpPr>
          <p:cNvPr id="5122" name="TextBox 3"/>
          <p:cNvSpPr txBox="1">
            <a:spLocks noChangeArrowheads="1"/>
          </p:cNvSpPr>
          <p:nvPr/>
        </p:nvSpPr>
        <p:spPr bwMode="auto">
          <a:xfrm>
            <a:off x="381000" y="228600"/>
            <a:ext cx="8382000" cy="5016758"/>
          </a:xfrm>
          <a:prstGeom prst="rect">
            <a:avLst/>
          </a:prstGeom>
          <a:noFill/>
          <a:ln w="9525">
            <a:noFill/>
            <a:miter lim="800000"/>
            <a:headEnd/>
            <a:tailEnd/>
          </a:ln>
        </p:spPr>
        <p:txBody>
          <a:bodyPr>
            <a:spAutoFit/>
          </a:bodyPr>
          <a:lstStyle/>
          <a:p>
            <a:r>
              <a:rPr lang="en-US" sz="3200" b="1" dirty="0">
                <a:effectLst>
                  <a:outerShdw blurRad="38100" dist="38100" dir="2700000" algn="tl">
                    <a:srgbClr val="000000">
                      <a:alpha val="43137"/>
                    </a:srgbClr>
                  </a:outerShdw>
                </a:effectLst>
                <a:latin typeface="Maiandra GD" pitchFamily="34" charset="0"/>
              </a:rPr>
              <a:t>Hebrews </a:t>
            </a:r>
            <a:r>
              <a:rPr lang="en-US" sz="3200" b="1" dirty="0" smtClean="0">
                <a:effectLst>
                  <a:outerShdw blurRad="38100" dist="38100" dir="2700000" algn="tl">
                    <a:srgbClr val="000000">
                      <a:alpha val="43137"/>
                    </a:srgbClr>
                  </a:outerShdw>
                </a:effectLst>
                <a:latin typeface="Maiandra GD" pitchFamily="34" charset="0"/>
              </a:rPr>
              <a:t>7:26-27</a:t>
            </a:r>
            <a:endParaRPr lang="en-US" sz="3200" b="1" dirty="0">
              <a:effectLst>
                <a:outerShdw blurRad="38100" dist="38100" dir="2700000" algn="tl">
                  <a:srgbClr val="000000">
                    <a:alpha val="43137"/>
                  </a:srgbClr>
                </a:outerShdw>
              </a:effectLst>
              <a:latin typeface="Maiandra GD" pitchFamily="34" charset="0"/>
            </a:endParaRPr>
          </a:p>
          <a:p>
            <a:r>
              <a:rPr lang="en-US" sz="3200" b="1" dirty="0">
                <a:effectLst>
                  <a:outerShdw blurRad="38100" dist="38100" dir="2700000" algn="tl">
                    <a:srgbClr val="000000">
                      <a:alpha val="43137"/>
                    </a:srgbClr>
                  </a:outerShdw>
                </a:effectLst>
                <a:latin typeface="Maiandra GD" pitchFamily="34" charset="0"/>
              </a:rPr>
              <a:t>  For it was fitting for us to have such a high priest, holy, innocent, undefiled, separated from sinners and exalted above the heavens; who does not need daily, like those high priests, to offer up sacrifices, first for His own sins and then for the </a:t>
            </a:r>
            <a:r>
              <a:rPr lang="en-US" sz="3200" b="1" i="1" dirty="0">
                <a:effectLst>
                  <a:outerShdw blurRad="38100" dist="38100" dir="2700000" algn="tl">
                    <a:srgbClr val="000000">
                      <a:alpha val="43137"/>
                    </a:srgbClr>
                  </a:outerShdw>
                </a:effectLst>
                <a:latin typeface="Maiandra GD" pitchFamily="34" charset="0"/>
              </a:rPr>
              <a:t>sins</a:t>
            </a:r>
            <a:r>
              <a:rPr lang="en-US" sz="3200" b="1" dirty="0">
                <a:effectLst>
                  <a:outerShdw blurRad="38100" dist="38100" dir="2700000" algn="tl">
                    <a:srgbClr val="000000">
                      <a:alpha val="43137"/>
                    </a:srgbClr>
                  </a:outerShdw>
                </a:effectLst>
                <a:latin typeface="Maiandra GD" pitchFamily="34" charset="0"/>
              </a:rPr>
              <a:t> of the people, because this He did once for all when He offered up Himself. </a:t>
            </a:r>
          </a:p>
        </p:txBody>
      </p:sp>
    </p:spTree>
  </p:cSld>
  <p:clrMapOvr>
    <a:masterClrMapping/>
  </p:clrMapOvr>
  <p:transition spd="slow">
    <p:comb/>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ble with folded hands.jpg"/>
          <p:cNvPicPr>
            <a:picLocks noChangeAspect="1"/>
          </p:cNvPicPr>
          <p:nvPr/>
        </p:nvPicPr>
        <p:blipFill>
          <a:blip r:embed="rId2" cstate="print"/>
          <a:stretch>
            <a:fillRect/>
          </a:stretch>
        </p:blipFill>
        <p:spPr>
          <a:xfrm>
            <a:off x="2028" y="0"/>
            <a:ext cx="9139943" cy="6858000"/>
          </a:xfrm>
          <a:prstGeom prst="rect">
            <a:avLst/>
          </a:prstGeom>
        </p:spPr>
      </p:pic>
      <p:sp>
        <p:nvSpPr>
          <p:cNvPr id="5122" name="TextBox 3"/>
          <p:cNvSpPr txBox="1">
            <a:spLocks noChangeArrowheads="1"/>
          </p:cNvSpPr>
          <p:nvPr/>
        </p:nvSpPr>
        <p:spPr bwMode="auto">
          <a:xfrm>
            <a:off x="381000" y="228600"/>
            <a:ext cx="8382000" cy="5016758"/>
          </a:xfrm>
          <a:prstGeom prst="rect">
            <a:avLst/>
          </a:prstGeom>
          <a:noFill/>
          <a:ln w="9525">
            <a:noFill/>
            <a:miter lim="800000"/>
            <a:headEnd/>
            <a:tailEnd/>
          </a:ln>
        </p:spPr>
        <p:txBody>
          <a:bodyPr>
            <a:spAutoFit/>
          </a:bodyPr>
          <a:lstStyle/>
          <a:p>
            <a:r>
              <a:rPr lang="en-US" sz="3200" b="1" dirty="0">
                <a:effectLst>
                  <a:outerShdw blurRad="38100" dist="38100" dir="2700000" algn="tl">
                    <a:srgbClr val="000000">
                      <a:alpha val="43137"/>
                    </a:srgbClr>
                  </a:outerShdw>
                </a:effectLst>
                <a:latin typeface="Maiandra GD" pitchFamily="34" charset="0"/>
              </a:rPr>
              <a:t>Hebrews </a:t>
            </a:r>
            <a:r>
              <a:rPr lang="en-US" sz="3200" b="1" dirty="0" smtClean="0">
                <a:effectLst>
                  <a:outerShdw blurRad="38100" dist="38100" dir="2700000" algn="tl">
                    <a:srgbClr val="000000">
                      <a:alpha val="43137"/>
                    </a:srgbClr>
                  </a:outerShdw>
                </a:effectLst>
                <a:latin typeface="Maiandra GD" pitchFamily="34" charset="0"/>
              </a:rPr>
              <a:t>7:26-27</a:t>
            </a:r>
            <a:endParaRPr lang="en-US" sz="3200" b="1" dirty="0">
              <a:effectLst>
                <a:outerShdw blurRad="38100" dist="38100" dir="2700000" algn="tl">
                  <a:srgbClr val="000000">
                    <a:alpha val="43137"/>
                  </a:srgbClr>
                </a:outerShdw>
              </a:effectLst>
              <a:latin typeface="Maiandra GD" pitchFamily="34" charset="0"/>
            </a:endParaRPr>
          </a:p>
          <a:p>
            <a:r>
              <a:rPr lang="en-US" sz="3200" b="1" dirty="0">
                <a:effectLst>
                  <a:outerShdw blurRad="38100" dist="38100" dir="2700000" algn="tl">
                    <a:srgbClr val="000000">
                      <a:alpha val="43137"/>
                    </a:srgbClr>
                  </a:outerShdw>
                </a:effectLst>
                <a:latin typeface="Maiandra GD" pitchFamily="34" charset="0"/>
              </a:rPr>
              <a:t>  For it was fitting for us to have such a high priest, </a:t>
            </a:r>
            <a:r>
              <a:rPr lang="en-US" sz="3200" b="1" dirty="0">
                <a:solidFill>
                  <a:srgbClr val="FF0000"/>
                </a:solidFill>
                <a:effectLst>
                  <a:outerShdw blurRad="38100" dist="38100" dir="2700000" algn="tl">
                    <a:srgbClr val="000000">
                      <a:alpha val="43137"/>
                    </a:srgbClr>
                  </a:outerShdw>
                </a:effectLst>
                <a:latin typeface="Maiandra GD" pitchFamily="34" charset="0"/>
              </a:rPr>
              <a:t>holy</a:t>
            </a:r>
            <a:r>
              <a:rPr lang="en-US" sz="3200" b="1" dirty="0">
                <a:effectLst>
                  <a:outerShdw blurRad="38100" dist="38100" dir="2700000" algn="tl">
                    <a:srgbClr val="000000">
                      <a:alpha val="43137"/>
                    </a:srgbClr>
                  </a:outerShdw>
                </a:effectLst>
                <a:latin typeface="Maiandra GD" pitchFamily="34" charset="0"/>
              </a:rPr>
              <a:t>, innocent, undefiled, separated from sinners and exalted above the heavens; who does not need daily, like those high priests, to offer up sacrifices, first for His own sins and then for the </a:t>
            </a:r>
            <a:r>
              <a:rPr lang="en-US" sz="3200" b="1" i="1" dirty="0">
                <a:effectLst>
                  <a:outerShdw blurRad="38100" dist="38100" dir="2700000" algn="tl">
                    <a:srgbClr val="000000">
                      <a:alpha val="43137"/>
                    </a:srgbClr>
                  </a:outerShdw>
                </a:effectLst>
                <a:latin typeface="Maiandra GD" pitchFamily="34" charset="0"/>
              </a:rPr>
              <a:t>sins</a:t>
            </a:r>
            <a:r>
              <a:rPr lang="en-US" sz="3200" b="1" dirty="0">
                <a:effectLst>
                  <a:outerShdw blurRad="38100" dist="38100" dir="2700000" algn="tl">
                    <a:srgbClr val="000000">
                      <a:alpha val="43137"/>
                    </a:srgbClr>
                  </a:outerShdw>
                </a:effectLst>
                <a:latin typeface="Maiandra GD" pitchFamily="34" charset="0"/>
              </a:rPr>
              <a:t> of the people, because this He did once for all when He offered up Himself.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ble with folded hands.jpg"/>
          <p:cNvPicPr>
            <a:picLocks noChangeAspect="1"/>
          </p:cNvPicPr>
          <p:nvPr/>
        </p:nvPicPr>
        <p:blipFill>
          <a:blip r:embed="rId2" cstate="print"/>
          <a:stretch>
            <a:fillRect/>
          </a:stretch>
        </p:blipFill>
        <p:spPr>
          <a:xfrm>
            <a:off x="4057" y="0"/>
            <a:ext cx="9139943" cy="6858000"/>
          </a:xfrm>
          <a:prstGeom prst="rect">
            <a:avLst/>
          </a:prstGeom>
        </p:spPr>
      </p:pic>
      <p:sp>
        <p:nvSpPr>
          <p:cNvPr id="5122" name="TextBox 3"/>
          <p:cNvSpPr txBox="1">
            <a:spLocks noChangeArrowheads="1"/>
          </p:cNvSpPr>
          <p:nvPr/>
        </p:nvSpPr>
        <p:spPr bwMode="auto">
          <a:xfrm>
            <a:off x="381000" y="228600"/>
            <a:ext cx="8382000" cy="5016758"/>
          </a:xfrm>
          <a:prstGeom prst="rect">
            <a:avLst/>
          </a:prstGeom>
          <a:noFill/>
          <a:ln w="9525">
            <a:noFill/>
            <a:miter lim="800000"/>
            <a:headEnd/>
            <a:tailEnd/>
          </a:ln>
        </p:spPr>
        <p:txBody>
          <a:bodyPr>
            <a:spAutoFit/>
          </a:bodyPr>
          <a:lstStyle/>
          <a:p>
            <a:r>
              <a:rPr lang="en-US" sz="3200" b="1" dirty="0">
                <a:effectLst>
                  <a:outerShdw blurRad="38100" dist="38100" dir="2700000" algn="tl">
                    <a:srgbClr val="000000">
                      <a:alpha val="43137"/>
                    </a:srgbClr>
                  </a:outerShdw>
                </a:effectLst>
                <a:latin typeface="Maiandra GD" pitchFamily="34" charset="0"/>
              </a:rPr>
              <a:t>Hebrews </a:t>
            </a:r>
            <a:r>
              <a:rPr lang="en-US" sz="3200" b="1" dirty="0" smtClean="0">
                <a:effectLst>
                  <a:outerShdw blurRad="38100" dist="38100" dir="2700000" algn="tl">
                    <a:srgbClr val="000000">
                      <a:alpha val="43137"/>
                    </a:srgbClr>
                  </a:outerShdw>
                </a:effectLst>
                <a:latin typeface="Maiandra GD" pitchFamily="34" charset="0"/>
              </a:rPr>
              <a:t>7:26-27</a:t>
            </a:r>
            <a:endParaRPr lang="en-US" sz="3200" b="1" dirty="0">
              <a:effectLst>
                <a:outerShdw blurRad="38100" dist="38100" dir="2700000" algn="tl">
                  <a:srgbClr val="000000">
                    <a:alpha val="43137"/>
                  </a:srgbClr>
                </a:outerShdw>
              </a:effectLst>
              <a:latin typeface="Maiandra GD" pitchFamily="34" charset="0"/>
            </a:endParaRPr>
          </a:p>
          <a:p>
            <a:r>
              <a:rPr lang="en-US" sz="3200" b="1" dirty="0">
                <a:effectLst>
                  <a:outerShdw blurRad="38100" dist="38100" dir="2700000" algn="tl">
                    <a:srgbClr val="000000">
                      <a:alpha val="43137"/>
                    </a:srgbClr>
                  </a:outerShdw>
                </a:effectLst>
                <a:latin typeface="Maiandra GD" pitchFamily="34" charset="0"/>
              </a:rPr>
              <a:t>  For it was fitting for us to have such a high priest, holy, </a:t>
            </a:r>
            <a:r>
              <a:rPr lang="en-US" sz="3200" b="1" dirty="0">
                <a:solidFill>
                  <a:srgbClr val="FF0000"/>
                </a:solidFill>
                <a:effectLst>
                  <a:outerShdw blurRad="38100" dist="38100" dir="2700000" algn="tl">
                    <a:srgbClr val="000000">
                      <a:alpha val="43137"/>
                    </a:srgbClr>
                  </a:outerShdw>
                </a:effectLst>
                <a:latin typeface="Maiandra GD" pitchFamily="34" charset="0"/>
              </a:rPr>
              <a:t>innocent</a:t>
            </a:r>
            <a:r>
              <a:rPr lang="en-US" sz="3200" b="1" dirty="0">
                <a:effectLst>
                  <a:outerShdw blurRad="38100" dist="38100" dir="2700000" algn="tl">
                    <a:srgbClr val="000000">
                      <a:alpha val="43137"/>
                    </a:srgbClr>
                  </a:outerShdw>
                </a:effectLst>
                <a:latin typeface="Maiandra GD" pitchFamily="34" charset="0"/>
              </a:rPr>
              <a:t>, undefiled, separated from sinners and exalted above the heavens; who does not need daily, like those high priests, to offer up sacrifices, first for His own sins and then for the </a:t>
            </a:r>
            <a:r>
              <a:rPr lang="en-US" sz="3200" b="1" i="1" dirty="0">
                <a:effectLst>
                  <a:outerShdw blurRad="38100" dist="38100" dir="2700000" algn="tl">
                    <a:srgbClr val="000000">
                      <a:alpha val="43137"/>
                    </a:srgbClr>
                  </a:outerShdw>
                </a:effectLst>
                <a:latin typeface="Maiandra GD" pitchFamily="34" charset="0"/>
              </a:rPr>
              <a:t>sins</a:t>
            </a:r>
            <a:r>
              <a:rPr lang="en-US" sz="3200" b="1" dirty="0">
                <a:effectLst>
                  <a:outerShdw blurRad="38100" dist="38100" dir="2700000" algn="tl">
                    <a:srgbClr val="000000">
                      <a:alpha val="43137"/>
                    </a:srgbClr>
                  </a:outerShdw>
                </a:effectLst>
                <a:latin typeface="Maiandra GD" pitchFamily="34" charset="0"/>
              </a:rPr>
              <a:t> of the people, because this He did once for all when He offered up Himself.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ble with folded hands.jpg"/>
          <p:cNvPicPr>
            <a:picLocks noChangeAspect="1"/>
          </p:cNvPicPr>
          <p:nvPr/>
        </p:nvPicPr>
        <p:blipFill>
          <a:blip r:embed="rId2" cstate="print"/>
          <a:stretch>
            <a:fillRect/>
          </a:stretch>
        </p:blipFill>
        <p:spPr>
          <a:xfrm>
            <a:off x="2028" y="0"/>
            <a:ext cx="9139943" cy="6858000"/>
          </a:xfrm>
          <a:prstGeom prst="rect">
            <a:avLst/>
          </a:prstGeom>
        </p:spPr>
      </p:pic>
      <p:sp>
        <p:nvSpPr>
          <p:cNvPr id="5122" name="TextBox 3"/>
          <p:cNvSpPr txBox="1">
            <a:spLocks noChangeArrowheads="1"/>
          </p:cNvSpPr>
          <p:nvPr/>
        </p:nvSpPr>
        <p:spPr bwMode="auto">
          <a:xfrm>
            <a:off x="381000" y="228600"/>
            <a:ext cx="8382000" cy="5016758"/>
          </a:xfrm>
          <a:prstGeom prst="rect">
            <a:avLst/>
          </a:prstGeom>
          <a:noFill/>
          <a:ln w="9525">
            <a:noFill/>
            <a:miter lim="800000"/>
            <a:headEnd/>
            <a:tailEnd/>
          </a:ln>
        </p:spPr>
        <p:txBody>
          <a:bodyPr>
            <a:spAutoFit/>
          </a:bodyPr>
          <a:lstStyle/>
          <a:p>
            <a:r>
              <a:rPr lang="en-US" sz="3200" b="1" dirty="0">
                <a:effectLst>
                  <a:outerShdw blurRad="38100" dist="38100" dir="2700000" algn="tl">
                    <a:srgbClr val="000000">
                      <a:alpha val="43137"/>
                    </a:srgbClr>
                  </a:outerShdw>
                </a:effectLst>
                <a:latin typeface="Maiandra GD" pitchFamily="34" charset="0"/>
              </a:rPr>
              <a:t>Hebrews </a:t>
            </a:r>
            <a:r>
              <a:rPr lang="en-US" sz="3200" b="1" dirty="0" smtClean="0">
                <a:effectLst>
                  <a:outerShdw blurRad="38100" dist="38100" dir="2700000" algn="tl">
                    <a:srgbClr val="000000">
                      <a:alpha val="43137"/>
                    </a:srgbClr>
                  </a:outerShdw>
                </a:effectLst>
                <a:latin typeface="Maiandra GD" pitchFamily="34" charset="0"/>
              </a:rPr>
              <a:t>7:26-27</a:t>
            </a:r>
            <a:endParaRPr lang="en-US" sz="3200" b="1" dirty="0">
              <a:effectLst>
                <a:outerShdw blurRad="38100" dist="38100" dir="2700000" algn="tl">
                  <a:srgbClr val="000000">
                    <a:alpha val="43137"/>
                  </a:srgbClr>
                </a:outerShdw>
              </a:effectLst>
              <a:latin typeface="Maiandra GD" pitchFamily="34" charset="0"/>
            </a:endParaRPr>
          </a:p>
          <a:p>
            <a:r>
              <a:rPr lang="en-US" sz="3200" b="1" dirty="0">
                <a:effectLst>
                  <a:outerShdw blurRad="38100" dist="38100" dir="2700000" algn="tl">
                    <a:srgbClr val="000000">
                      <a:alpha val="43137"/>
                    </a:srgbClr>
                  </a:outerShdw>
                </a:effectLst>
                <a:latin typeface="Maiandra GD" pitchFamily="34" charset="0"/>
              </a:rPr>
              <a:t>  For it was fitting for us to have such a high priest, holy, innocent, </a:t>
            </a:r>
            <a:r>
              <a:rPr lang="en-US" sz="3200" b="1" dirty="0">
                <a:solidFill>
                  <a:srgbClr val="FF0000"/>
                </a:solidFill>
                <a:effectLst>
                  <a:outerShdw blurRad="38100" dist="38100" dir="2700000" algn="tl">
                    <a:srgbClr val="000000">
                      <a:alpha val="43137"/>
                    </a:srgbClr>
                  </a:outerShdw>
                </a:effectLst>
                <a:latin typeface="Maiandra GD" pitchFamily="34" charset="0"/>
              </a:rPr>
              <a:t>undefiled</a:t>
            </a:r>
            <a:r>
              <a:rPr lang="en-US" sz="3200" b="1" dirty="0">
                <a:effectLst>
                  <a:outerShdw blurRad="38100" dist="38100" dir="2700000" algn="tl">
                    <a:srgbClr val="000000">
                      <a:alpha val="43137"/>
                    </a:srgbClr>
                  </a:outerShdw>
                </a:effectLst>
                <a:latin typeface="Maiandra GD" pitchFamily="34" charset="0"/>
              </a:rPr>
              <a:t>, separated from sinners and exalted above the heavens; who does not need daily, like those high priests, to offer up sacrifices, first for His own sins and then for the </a:t>
            </a:r>
            <a:r>
              <a:rPr lang="en-US" sz="3200" b="1" i="1" dirty="0">
                <a:effectLst>
                  <a:outerShdw blurRad="38100" dist="38100" dir="2700000" algn="tl">
                    <a:srgbClr val="000000">
                      <a:alpha val="43137"/>
                    </a:srgbClr>
                  </a:outerShdw>
                </a:effectLst>
                <a:latin typeface="Maiandra GD" pitchFamily="34" charset="0"/>
              </a:rPr>
              <a:t>sins</a:t>
            </a:r>
            <a:r>
              <a:rPr lang="en-US" sz="3200" b="1" dirty="0">
                <a:effectLst>
                  <a:outerShdw blurRad="38100" dist="38100" dir="2700000" algn="tl">
                    <a:srgbClr val="000000">
                      <a:alpha val="43137"/>
                    </a:srgbClr>
                  </a:outerShdw>
                </a:effectLst>
                <a:latin typeface="Maiandra GD" pitchFamily="34" charset="0"/>
              </a:rPr>
              <a:t> of the people, because this He did once for all when He offered up Himself.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ross and road.jpg"/>
          <p:cNvPicPr>
            <a:picLocks noChangeAspect="1"/>
          </p:cNvPicPr>
          <p:nvPr/>
        </p:nvPicPr>
        <p:blipFill>
          <a:blip r:embed="rId2" cstate="print"/>
          <a:stretch>
            <a:fillRect/>
          </a:stretch>
        </p:blipFill>
        <p:spPr>
          <a:xfrm>
            <a:off x="2028" y="0"/>
            <a:ext cx="9139943" cy="6858000"/>
          </a:xfrm>
          <a:prstGeom prst="rect">
            <a:avLst/>
          </a:prstGeom>
        </p:spPr>
      </p:pic>
      <p:sp>
        <p:nvSpPr>
          <p:cNvPr id="9218" name="TextBox 3"/>
          <p:cNvSpPr txBox="1">
            <a:spLocks noChangeArrowheads="1"/>
          </p:cNvSpPr>
          <p:nvPr/>
        </p:nvSpPr>
        <p:spPr bwMode="auto">
          <a:xfrm>
            <a:off x="2286000" y="2286000"/>
            <a:ext cx="6096000" cy="2062103"/>
          </a:xfrm>
          <a:prstGeom prst="rect">
            <a:avLst/>
          </a:prstGeom>
          <a:noFill/>
          <a:ln w="9525">
            <a:noFill/>
            <a:miter lim="800000"/>
            <a:headEnd/>
            <a:tailEnd/>
          </a:ln>
        </p:spPr>
        <p:txBody>
          <a:bodyPr wrap="square">
            <a:spAutoFit/>
          </a:bodyPr>
          <a:lstStyle/>
          <a:p>
            <a:r>
              <a:rPr lang="en-US" sz="3200" b="1" dirty="0">
                <a:effectLst>
                  <a:outerShdw blurRad="38100" dist="38100" dir="2700000" algn="tl">
                    <a:srgbClr val="000000">
                      <a:alpha val="43137"/>
                    </a:srgbClr>
                  </a:outerShdw>
                </a:effectLst>
                <a:latin typeface="Maiandra GD" pitchFamily="34" charset="0"/>
              </a:rPr>
              <a:t>1 Peter 1:16  Be holy as He is holy</a:t>
            </a:r>
            <a:r>
              <a:rPr lang="en-US" sz="3200" b="1" dirty="0" smtClean="0">
                <a:effectLst>
                  <a:outerShdw blurRad="38100" dist="38100" dir="2700000" algn="tl">
                    <a:srgbClr val="000000">
                      <a:alpha val="43137"/>
                    </a:srgbClr>
                  </a:outerShdw>
                </a:effectLst>
                <a:latin typeface="Maiandra GD" pitchFamily="34" charset="0"/>
              </a:rPr>
              <a:t>… </a:t>
            </a:r>
            <a:r>
              <a:rPr lang="en-US" sz="3200" b="1" dirty="0">
                <a:effectLst>
                  <a:outerShdw blurRad="38100" dist="38100" dir="2700000" algn="tl">
                    <a:srgbClr val="000000">
                      <a:alpha val="43137"/>
                    </a:srgbClr>
                  </a:outerShdw>
                </a:effectLst>
                <a:latin typeface="Maiandra GD" pitchFamily="34" charset="0"/>
              </a:rPr>
              <a:t>because it is written, “YOU SHALL BE HOLY, FOR I AM HOLY.” </a:t>
            </a:r>
          </a:p>
        </p:txBody>
      </p:sp>
    </p:spTree>
  </p:cSld>
  <p:clrMapOvr>
    <a:masterClrMapping/>
  </p:clrMapOvr>
  <p:transition spd="slow">
    <p:zoom dir="in"/>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005_A_JuiceDrop"/>
          <p:cNvPicPr>
            <a:picLocks noChangeAspect="1" noChangeArrowheads="1"/>
          </p:cNvPicPr>
          <p:nvPr/>
        </p:nvPicPr>
        <p:blipFill>
          <a:blip r:embed="rId2" cstate="print"/>
          <a:srcRect/>
          <a:stretch>
            <a:fillRect/>
          </a:stretch>
        </p:blipFill>
        <p:spPr bwMode="auto">
          <a:xfrm>
            <a:off x="0" y="0"/>
            <a:ext cx="9144000" cy="2971800"/>
          </a:xfrm>
          <a:prstGeom prst="rect">
            <a:avLst/>
          </a:prstGeom>
          <a:noFill/>
        </p:spPr>
      </p:pic>
      <p:sp>
        <p:nvSpPr>
          <p:cNvPr id="4" name="Rounded Rectangle 3"/>
          <p:cNvSpPr/>
          <p:nvPr/>
        </p:nvSpPr>
        <p:spPr bwMode="auto">
          <a:xfrm>
            <a:off x="1295400" y="457200"/>
            <a:ext cx="7315200" cy="1371600"/>
          </a:xfrm>
          <a:prstGeom prst="round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tx1"/>
              </a:solidFill>
              <a:effectLst/>
              <a:latin typeface="Tahoma" pitchFamily="34" charset="0"/>
            </a:endParaRPr>
          </a:p>
        </p:txBody>
      </p:sp>
      <p:sp>
        <p:nvSpPr>
          <p:cNvPr id="3" name="Rounded Rectangle 2"/>
          <p:cNvSpPr/>
          <p:nvPr/>
        </p:nvSpPr>
        <p:spPr bwMode="auto">
          <a:xfrm>
            <a:off x="533400" y="228600"/>
            <a:ext cx="7924800" cy="1447800"/>
          </a:xfrm>
          <a:prstGeom prst="roundRect">
            <a:avLst/>
          </a:prstGeom>
          <a:solidFill>
            <a:srgbClr val="00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tx1"/>
              </a:solidFill>
              <a:effectLst/>
              <a:latin typeface="Tahoma" pitchFamily="34" charset="0"/>
            </a:endParaRPr>
          </a:p>
        </p:txBody>
      </p:sp>
      <p:sp>
        <p:nvSpPr>
          <p:cNvPr id="5122" name="TextBox 3"/>
          <p:cNvSpPr txBox="1">
            <a:spLocks noChangeArrowheads="1"/>
          </p:cNvSpPr>
          <p:nvPr/>
        </p:nvSpPr>
        <p:spPr bwMode="auto">
          <a:xfrm>
            <a:off x="381000" y="152400"/>
            <a:ext cx="8382000" cy="1200329"/>
          </a:xfrm>
          <a:prstGeom prst="rect">
            <a:avLst/>
          </a:prstGeom>
          <a:noFill/>
          <a:ln w="9525">
            <a:noFill/>
            <a:miter lim="800000"/>
            <a:headEnd/>
            <a:tailEnd/>
          </a:ln>
        </p:spPr>
        <p:txBody>
          <a:bodyPr>
            <a:spAutoFit/>
          </a:bodyPr>
          <a:lstStyle/>
          <a:p>
            <a:pPr algn="ctr"/>
            <a:r>
              <a:rPr lang="en-US" sz="7200" b="0" dirty="0" smtClean="0">
                <a:solidFill>
                  <a:srgbClr val="FF0000"/>
                </a:solidFill>
                <a:effectLst>
                  <a:outerShdw blurRad="38100" dist="38100" dir="2700000" algn="tl">
                    <a:srgbClr val="000000">
                      <a:alpha val="43137"/>
                    </a:srgbClr>
                  </a:outerShdw>
                </a:effectLst>
                <a:latin typeface="BattleLines" pitchFamily="34" charset="0"/>
              </a:rPr>
              <a:t>God’s </a:t>
            </a:r>
            <a:r>
              <a:rPr lang="en-US" sz="7200" b="0" dirty="0">
                <a:solidFill>
                  <a:srgbClr val="FF0000"/>
                </a:solidFill>
                <a:effectLst>
                  <a:outerShdw blurRad="38100" dist="38100" dir="2700000" algn="tl">
                    <a:srgbClr val="000000">
                      <a:alpha val="43137"/>
                    </a:srgbClr>
                  </a:outerShdw>
                </a:effectLst>
                <a:latin typeface="BattleLines" pitchFamily="34" charset="0"/>
              </a:rPr>
              <a:t>guardrails </a:t>
            </a:r>
          </a:p>
        </p:txBody>
      </p:sp>
      <p:pic>
        <p:nvPicPr>
          <p:cNvPr id="5" name="Picture 4" descr="guardrail_right.jpg"/>
          <p:cNvPicPr>
            <a:picLocks noChangeAspect="1"/>
          </p:cNvPicPr>
          <p:nvPr/>
        </p:nvPicPr>
        <p:blipFill>
          <a:blip r:embed="rId3" cstate="print"/>
          <a:stretch>
            <a:fillRect/>
          </a:stretch>
        </p:blipFill>
        <p:spPr>
          <a:xfrm>
            <a:off x="4038600" y="3048000"/>
            <a:ext cx="2895600" cy="1017984"/>
          </a:xfrm>
          <a:prstGeom prst="rect">
            <a:avLst/>
          </a:prstGeom>
        </p:spPr>
      </p:pic>
      <p:pic>
        <p:nvPicPr>
          <p:cNvPr id="6" name="Picture 5" descr="guardrail_left.jpg"/>
          <p:cNvPicPr>
            <a:picLocks noChangeAspect="1"/>
          </p:cNvPicPr>
          <p:nvPr/>
        </p:nvPicPr>
        <p:blipFill>
          <a:blip r:embed="rId4" cstate="print"/>
          <a:stretch>
            <a:fillRect/>
          </a:stretch>
        </p:blipFill>
        <p:spPr>
          <a:xfrm>
            <a:off x="2819400" y="3048000"/>
            <a:ext cx="2895600" cy="1017984"/>
          </a:xfrm>
          <a:prstGeom prst="rect">
            <a:avLst/>
          </a:prstGeom>
        </p:spPr>
      </p:pic>
      <p:pic>
        <p:nvPicPr>
          <p:cNvPr id="8" name="Picture 5" descr="005_A_JuiceDrop"/>
          <p:cNvPicPr>
            <a:picLocks noChangeAspect="1" noChangeArrowheads="1"/>
          </p:cNvPicPr>
          <p:nvPr/>
        </p:nvPicPr>
        <p:blipFill>
          <a:blip r:embed="rId2" cstate="print"/>
          <a:srcRect/>
          <a:stretch>
            <a:fillRect/>
          </a:stretch>
        </p:blipFill>
        <p:spPr bwMode="auto">
          <a:xfrm>
            <a:off x="0" y="4114800"/>
            <a:ext cx="9144000" cy="2743200"/>
          </a:xfrm>
          <a:prstGeom prst="rect">
            <a:avLst/>
          </a:prstGeom>
          <a:noFill/>
        </p:spPr>
      </p:pic>
      <p:sp>
        <p:nvSpPr>
          <p:cNvPr id="9" name="TextBox 8"/>
          <p:cNvSpPr txBox="1"/>
          <p:nvPr/>
        </p:nvSpPr>
        <p:spPr>
          <a:xfrm>
            <a:off x="1371600" y="4648200"/>
            <a:ext cx="6477000" cy="1077218"/>
          </a:xfrm>
          <a:prstGeom prst="rect">
            <a:avLst/>
          </a:prstGeom>
          <a:solidFill>
            <a:srgbClr val="FFFFFF">
              <a:alpha val="50196"/>
            </a:srgbClr>
          </a:solidFill>
          <a:ln w="38100">
            <a:solidFill>
              <a:schemeClr val="bg1"/>
            </a:solidFill>
          </a:ln>
        </p:spPr>
        <p:txBody>
          <a:bodyPr wrap="square" rtlCol="0">
            <a:spAutoFit/>
          </a:bodyPr>
          <a:lstStyle/>
          <a:p>
            <a:pPr algn="ctr"/>
            <a:r>
              <a:rPr lang="en-US" sz="3200" dirty="0" smtClean="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rPr>
              <a:t>God has multiple guardrails around purity</a:t>
            </a:r>
            <a:endParaRPr lang="en-US" sz="3200" b="0" dirty="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open bible.jpg"/>
          <p:cNvPicPr>
            <a:picLocks noChangeAspect="1"/>
          </p:cNvPicPr>
          <p:nvPr/>
        </p:nvPicPr>
        <p:blipFill>
          <a:blip r:embed="rId2" cstate="print"/>
          <a:stretch>
            <a:fillRect/>
          </a:stretch>
        </p:blipFill>
        <p:spPr>
          <a:xfrm>
            <a:off x="0" y="0"/>
            <a:ext cx="9144000" cy="6858000"/>
          </a:xfrm>
          <a:prstGeom prst="rect">
            <a:avLst/>
          </a:prstGeom>
        </p:spPr>
      </p:pic>
      <p:sp>
        <p:nvSpPr>
          <p:cNvPr id="11266" name="TextBox 3"/>
          <p:cNvSpPr txBox="1">
            <a:spLocks noChangeArrowheads="1"/>
          </p:cNvSpPr>
          <p:nvPr/>
        </p:nvSpPr>
        <p:spPr bwMode="auto">
          <a:xfrm>
            <a:off x="228600" y="152400"/>
            <a:ext cx="8229600" cy="1077218"/>
          </a:xfrm>
          <a:prstGeom prst="rect">
            <a:avLst/>
          </a:prstGeom>
          <a:noFill/>
          <a:ln w="9525">
            <a:solidFill>
              <a:schemeClr val="bg1"/>
            </a:solidFill>
            <a:miter lim="800000"/>
            <a:headEnd/>
            <a:tailEnd/>
          </a:ln>
        </p:spPr>
        <p:txBody>
          <a:bodyPr>
            <a:spAutoFit/>
          </a:bodyPr>
          <a:lstStyle/>
          <a:p>
            <a:pPr algn="ctr"/>
            <a:r>
              <a:rPr lang="en-US" sz="3200" dirty="0">
                <a:solidFill>
                  <a:srgbClr val="FFFF00"/>
                </a:solidFill>
                <a:latin typeface="Arial" pitchFamily="34" charset="0"/>
                <a:cs typeface="Arial" pitchFamily="34" charset="0"/>
              </a:rPr>
              <a:t>The Bible is filled with examples, both good and bad, that we need to take to heart</a:t>
            </a:r>
          </a:p>
        </p:txBody>
      </p:sp>
      <p:sp>
        <p:nvSpPr>
          <p:cNvPr id="3" name="Rectangle 2"/>
          <p:cNvSpPr/>
          <p:nvPr/>
        </p:nvSpPr>
        <p:spPr>
          <a:xfrm>
            <a:off x="76200" y="1447800"/>
            <a:ext cx="8686800" cy="1077218"/>
          </a:xfrm>
          <a:prstGeom prst="rect">
            <a:avLst/>
          </a:prstGeom>
        </p:spPr>
        <p:txBody>
          <a:bodyPr wrap="square">
            <a:spAutoFit/>
          </a:bodyPr>
          <a:lstStyle/>
          <a:p>
            <a:r>
              <a:rPr lang="en-US" sz="3200" dirty="0" err="1"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Amnon</a:t>
            </a:r>
            <a:r>
              <a:rPr lang="en-US" sz="3200"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 whose lust for his sister was so great 	that he raped her</a:t>
            </a:r>
            <a:endParaRPr lang="en-US" sz="3200"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4" name="Rectangle 3"/>
          <p:cNvSpPr/>
          <p:nvPr/>
        </p:nvSpPr>
        <p:spPr>
          <a:xfrm>
            <a:off x="457200" y="2667000"/>
            <a:ext cx="8030916" cy="584775"/>
          </a:xfrm>
          <a:prstGeom prst="rect">
            <a:avLst/>
          </a:prstGeom>
        </p:spPr>
        <p:txBody>
          <a:bodyPr wrap="none">
            <a:spAutoFit/>
          </a:bodyPr>
          <a:lstStyle/>
          <a:p>
            <a:r>
              <a:rPr lang="en-US" sz="3200"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Joseph who was seduced by his boss’s wife</a:t>
            </a:r>
            <a:endParaRPr lang="en-US" sz="3200"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5" name="Rectangle 4"/>
          <p:cNvSpPr/>
          <p:nvPr/>
        </p:nvSpPr>
        <p:spPr>
          <a:xfrm>
            <a:off x="1957540" y="3429000"/>
            <a:ext cx="5433860" cy="584775"/>
          </a:xfrm>
          <a:prstGeom prst="rect">
            <a:avLst/>
          </a:prstGeom>
        </p:spPr>
        <p:txBody>
          <a:bodyPr wrap="none">
            <a:spAutoFit/>
          </a:bodyPr>
          <a:lstStyle/>
          <a:p>
            <a:r>
              <a:rPr lang="en-US" sz="3200"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David’s affair with Bathsheba</a:t>
            </a:r>
            <a:endParaRPr lang="en-US" sz="3200"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6" name="Rectangle 5"/>
          <p:cNvSpPr/>
          <p:nvPr/>
        </p:nvSpPr>
        <p:spPr>
          <a:xfrm>
            <a:off x="381000" y="4114800"/>
            <a:ext cx="7639784" cy="584775"/>
          </a:xfrm>
          <a:prstGeom prst="rect">
            <a:avLst/>
          </a:prstGeom>
          <a:solidFill>
            <a:schemeClr val="accent6"/>
          </a:solidFill>
        </p:spPr>
        <p:txBody>
          <a:bodyPr wrap="none">
            <a:spAutoFit/>
          </a:bodyPr>
          <a:lstStyle/>
          <a:p>
            <a:r>
              <a:rPr lang="en-US" sz="3200"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The homosexuals pounding on Lot’s door</a:t>
            </a:r>
            <a:endParaRPr lang="en-US" sz="3200"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7" name="Rectangle 6"/>
          <p:cNvSpPr/>
          <p:nvPr/>
        </p:nvSpPr>
        <p:spPr>
          <a:xfrm>
            <a:off x="457200" y="5105400"/>
            <a:ext cx="8153400" cy="1077218"/>
          </a:xfrm>
          <a:prstGeom prst="rect">
            <a:avLst/>
          </a:prstGeom>
          <a:solidFill>
            <a:schemeClr val="accent6"/>
          </a:solidFill>
        </p:spPr>
        <p:txBody>
          <a:bodyPr wrap="square">
            <a:spAutoFit/>
          </a:bodyPr>
          <a:lstStyle/>
          <a:p>
            <a:r>
              <a:rPr lang="en-US" sz="3200"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Samson and his relationships with Philistine 	women </a:t>
            </a:r>
            <a:endParaRPr lang="en-US" sz="3200"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Tree>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ttitudes.jpg"/>
          <p:cNvPicPr>
            <a:picLocks noChangeAspect="1"/>
          </p:cNvPicPr>
          <p:nvPr/>
        </p:nvPicPr>
        <p:blipFill>
          <a:blip r:embed="rId2" cstate="print"/>
          <a:stretch>
            <a:fillRect/>
          </a:stretch>
        </p:blipFill>
        <p:spPr>
          <a:xfrm>
            <a:off x="0" y="0"/>
            <a:ext cx="9144000" cy="6858000"/>
          </a:xfrm>
          <a:prstGeom prst="rect">
            <a:avLst/>
          </a:prstGeom>
        </p:spPr>
      </p:pic>
      <p:sp>
        <p:nvSpPr>
          <p:cNvPr id="3" name="Rounded Rectangle 2"/>
          <p:cNvSpPr/>
          <p:nvPr/>
        </p:nvSpPr>
        <p:spPr>
          <a:xfrm>
            <a:off x="457200" y="152400"/>
            <a:ext cx="8077200" cy="68580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0" name="TextBox 3"/>
          <p:cNvSpPr txBox="1">
            <a:spLocks noChangeArrowheads="1"/>
          </p:cNvSpPr>
          <p:nvPr/>
        </p:nvSpPr>
        <p:spPr bwMode="auto">
          <a:xfrm>
            <a:off x="381000" y="152400"/>
            <a:ext cx="9448800" cy="630942"/>
          </a:xfrm>
          <a:prstGeom prst="rect">
            <a:avLst/>
          </a:prstGeom>
          <a:noFill/>
          <a:ln w="9525">
            <a:noFill/>
            <a:miter lim="800000"/>
            <a:headEnd/>
            <a:tailEnd/>
          </a:ln>
        </p:spPr>
        <p:txBody>
          <a:bodyPr wrap="square">
            <a:spAutoFit/>
          </a:bodyPr>
          <a:lstStyle/>
          <a:p>
            <a:r>
              <a:rPr lang="en-US" sz="3500" dirty="0">
                <a:solidFill>
                  <a:srgbClr val="FF0000"/>
                </a:solidFill>
                <a:effectLst>
                  <a:outerShdw blurRad="38100" dist="38100" dir="2700000" algn="tl">
                    <a:srgbClr val="000000">
                      <a:alpha val="43137"/>
                    </a:srgbClr>
                  </a:outerShdw>
                </a:effectLst>
                <a:latin typeface="BattleLines" pitchFamily="34" charset="0"/>
              </a:rPr>
              <a:t>Guardrail #</a:t>
            </a:r>
            <a:r>
              <a:rPr lang="en-US" sz="3500" dirty="0" smtClean="0">
                <a:solidFill>
                  <a:srgbClr val="FF0000"/>
                </a:solidFill>
                <a:effectLst>
                  <a:outerShdw blurRad="38100" dist="38100" dir="2700000" algn="tl">
                    <a:srgbClr val="000000">
                      <a:alpha val="43137"/>
                    </a:srgbClr>
                  </a:outerShdw>
                </a:effectLst>
                <a:latin typeface="BattleLines" pitchFamily="34" charset="0"/>
              </a:rPr>
              <a:t>1 Watch </a:t>
            </a:r>
            <a:r>
              <a:rPr lang="en-US" sz="3500" dirty="0">
                <a:solidFill>
                  <a:srgbClr val="FF0000"/>
                </a:solidFill>
                <a:effectLst>
                  <a:outerShdw blurRad="38100" dist="38100" dir="2700000" algn="tl">
                    <a:srgbClr val="000000">
                      <a:alpha val="43137"/>
                    </a:srgbClr>
                  </a:outerShdw>
                </a:effectLst>
                <a:latin typeface="BattleLines" pitchFamily="34" charset="0"/>
              </a:rPr>
              <a:t>where you park your brain</a:t>
            </a:r>
          </a:p>
        </p:txBody>
      </p:sp>
      <p:sp>
        <p:nvSpPr>
          <p:cNvPr id="4" name="Rectangle 3"/>
          <p:cNvSpPr/>
          <p:nvPr/>
        </p:nvSpPr>
        <p:spPr>
          <a:xfrm>
            <a:off x="381000" y="990600"/>
            <a:ext cx="4800600" cy="5016758"/>
          </a:xfrm>
          <a:prstGeom prst="rect">
            <a:avLst/>
          </a:prstGeom>
          <a:solidFill>
            <a:schemeClr val="bg1"/>
          </a:solidFill>
          <a:ln>
            <a:solidFill>
              <a:schemeClr val="tx1"/>
            </a:solidFill>
          </a:ln>
        </p:spPr>
        <p:txBody>
          <a:bodyPr wrap="square">
            <a:spAutoFit/>
          </a:bodyPr>
          <a:lstStyle/>
          <a:p>
            <a:r>
              <a:rPr lang="en-US" sz="3200" b="1" dirty="0" smtClean="0">
                <a:effectLst>
                  <a:outerShdw blurRad="38100" dist="38100" dir="2700000" algn="tl">
                    <a:srgbClr val="000000">
                      <a:alpha val="43137"/>
                    </a:srgbClr>
                  </a:outerShdw>
                </a:effectLst>
                <a:latin typeface="Maiandra GD" pitchFamily="34" charset="0"/>
              </a:rPr>
              <a:t>Mark 7:20-21 And He was saying, “That which proceeds out of the man, that is what defiles the man. For from within, out of the heart of men, proceed the evil thoughts, fornications, thefts, murders, adulteries,” </a:t>
            </a:r>
            <a:endParaRPr lang="en-US" sz="3200" b="1" dirty="0">
              <a:effectLst>
                <a:outerShdw blurRad="38100" dist="38100" dir="2700000" algn="tl">
                  <a:srgbClr val="000000">
                    <a:alpha val="43137"/>
                  </a:srgbClr>
                </a:outerShdw>
              </a:effectLst>
              <a:latin typeface="Maiandra GD" pitchFamily="34" charset="0"/>
            </a:endParaRPr>
          </a:p>
        </p:txBody>
      </p:sp>
      <p:sp>
        <p:nvSpPr>
          <p:cNvPr id="5" name="Rectangle 4"/>
          <p:cNvSpPr/>
          <p:nvPr/>
        </p:nvSpPr>
        <p:spPr>
          <a:xfrm>
            <a:off x="5410200" y="1676400"/>
            <a:ext cx="3429000" cy="2062103"/>
          </a:xfrm>
          <a:prstGeom prst="rect">
            <a:avLst/>
          </a:prstGeom>
          <a:solidFill>
            <a:srgbClr val="FFFFFF">
              <a:alpha val="60000"/>
            </a:srgbClr>
          </a:solidFill>
        </p:spPr>
        <p:txBody>
          <a:bodyPr wrap="square">
            <a:spAutoFit/>
          </a:bodyPr>
          <a:lstStyle/>
          <a:p>
            <a:pPr algn="ctr"/>
            <a:r>
              <a:rPr lang="en-US" sz="3200" dirty="0" smtClean="0">
                <a:effectLst>
                  <a:outerShdw blurRad="38100" dist="38100" dir="2700000" algn="tl">
                    <a:srgbClr val="000000">
                      <a:alpha val="43137"/>
                    </a:srgbClr>
                  </a:outerShdw>
                </a:effectLst>
                <a:latin typeface="Tahoma" pitchFamily="34" charset="0"/>
                <a:ea typeface="Tahoma" pitchFamily="34" charset="0"/>
                <a:cs typeface="Tahoma" pitchFamily="34" charset="0"/>
              </a:rPr>
              <a:t>Moral failures do not begin in the bedroom…they begin in the brain</a:t>
            </a:r>
            <a:endParaRPr lang="en-US" sz="3200" dirty="0">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Tree>
  </p:cSld>
  <p:clrMapOvr>
    <a:masterClrMapping/>
  </p:clrMapOvr>
  <p:transition spd="slow">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uses.jpg"/>
          <p:cNvPicPr>
            <a:picLocks noChangeAspect="1"/>
          </p:cNvPicPr>
          <p:nvPr/>
        </p:nvPicPr>
        <p:blipFill>
          <a:blip r:embed="rId2" cstate="print"/>
          <a:stretch>
            <a:fillRect/>
          </a:stretch>
        </p:blipFill>
        <p:spPr>
          <a:xfrm>
            <a:off x="2028" y="0"/>
            <a:ext cx="9139943" cy="6858000"/>
          </a:xfrm>
          <a:prstGeom prst="rect">
            <a:avLst/>
          </a:prstGeom>
        </p:spPr>
      </p:pic>
      <p:sp>
        <p:nvSpPr>
          <p:cNvPr id="20482" name="TextBox 3"/>
          <p:cNvSpPr txBox="1">
            <a:spLocks noChangeArrowheads="1"/>
          </p:cNvSpPr>
          <p:nvPr/>
        </p:nvSpPr>
        <p:spPr bwMode="auto">
          <a:xfrm>
            <a:off x="1219200" y="0"/>
            <a:ext cx="7924800" cy="3046988"/>
          </a:xfrm>
          <a:prstGeom prst="rect">
            <a:avLst/>
          </a:prstGeom>
          <a:solidFill>
            <a:srgbClr val="FFFFFF">
              <a:alpha val="50196"/>
            </a:srgbClr>
          </a:solidFill>
          <a:ln w="9525">
            <a:noFill/>
            <a:miter lim="800000"/>
            <a:headEnd/>
            <a:tailEnd/>
          </a:ln>
        </p:spPr>
        <p:txBody>
          <a:bodyPr wrap="square">
            <a:spAutoFit/>
          </a:bodyPr>
          <a:lstStyle/>
          <a:p>
            <a:r>
              <a:rPr lang="en-US" sz="3200" b="1" dirty="0">
                <a:effectLst>
                  <a:outerShdw blurRad="38100" dist="38100" dir="2700000" algn="tl">
                    <a:srgbClr val="000000">
                      <a:alpha val="43137"/>
                    </a:srgbClr>
                  </a:outerShdw>
                </a:effectLst>
                <a:latin typeface="Maiandra GD" pitchFamily="34" charset="0"/>
              </a:rPr>
              <a:t>Col </a:t>
            </a:r>
            <a:r>
              <a:rPr lang="en-US" sz="3200" b="1" dirty="0" smtClean="0">
                <a:effectLst>
                  <a:outerShdw blurRad="38100" dist="38100" dir="2700000" algn="tl">
                    <a:srgbClr val="000000">
                      <a:alpha val="43137"/>
                    </a:srgbClr>
                  </a:outerShdw>
                </a:effectLst>
                <a:latin typeface="Maiandra GD" pitchFamily="34" charset="0"/>
              </a:rPr>
              <a:t>3:16 Let the word of Christ richly </a:t>
            </a:r>
            <a:r>
              <a:rPr lang="en-US" sz="3200" b="1" dirty="0" smtClean="0">
                <a:solidFill>
                  <a:srgbClr val="FF0000"/>
                </a:solidFill>
                <a:effectLst>
                  <a:outerShdw blurRad="38100" dist="38100" dir="2700000" algn="tl">
                    <a:srgbClr val="000000">
                      <a:alpha val="43137"/>
                    </a:srgbClr>
                  </a:outerShdw>
                </a:effectLst>
                <a:latin typeface="Maiandra GD" pitchFamily="34" charset="0"/>
              </a:rPr>
              <a:t>dwell </a:t>
            </a:r>
            <a:r>
              <a:rPr lang="en-US" sz="3200" b="1" dirty="0" smtClean="0">
                <a:effectLst>
                  <a:outerShdw blurRad="38100" dist="38100" dir="2700000" algn="tl">
                    <a:srgbClr val="000000">
                      <a:alpha val="43137"/>
                    </a:srgbClr>
                  </a:outerShdw>
                </a:effectLst>
                <a:latin typeface="Maiandra GD" pitchFamily="34" charset="0"/>
              </a:rPr>
              <a:t>within you, with all wisdom teaching and admonishing one another with psalms and hymns and spiritual songs, singing with thankfulness in your hearts to God.</a:t>
            </a:r>
          </a:p>
        </p:txBody>
      </p:sp>
      <p:sp>
        <p:nvSpPr>
          <p:cNvPr id="3" name="TextBox 2"/>
          <p:cNvSpPr txBox="1"/>
          <p:nvPr/>
        </p:nvSpPr>
        <p:spPr>
          <a:xfrm>
            <a:off x="1219200" y="3166170"/>
            <a:ext cx="7620000" cy="3539430"/>
          </a:xfrm>
          <a:prstGeom prst="rect">
            <a:avLst/>
          </a:prstGeom>
          <a:solidFill>
            <a:srgbClr val="FFFFFF">
              <a:alpha val="50196"/>
            </a:srgbClr>
          </a:solidFill>
        </p:spPr>
        <p:txBody>
          <a:bodyPr wrap="square" rtlCol="0">
            <a:spAutoFit/>
          </a:bodyPr>
          <a:lstStyle/>
          <a:p>
            <a:r>
              <a:rPr lang="en-US" sz="3200" b="1" dirty="0" smtClean="0">
                <a:effectLst>
                  <a:outerShdw blurRad="38100" dist="38100" dir="2700000" algn="tl">
                    <a:srgbClr val="000000">
                      <a:alpha val="43137"/>
                    </a:srgbClr>
                  </a:outerShdw>
                </a:effectLst>
                <a:latin typeface="Maiandra GD" pitchFamily="34" charset="0"/>
              </a:rPr>
              <a:t>Phil 4:8 Finally, brethren, whatever is true, whatever is honorable, whatever is right, whatever is pure, whatever is lovely, whatever is of good repute, if there is any excellence and if anything worthy of praise, let your mind </a:t>
            </a:r>
            <a:r>
              <a:rPr lang="en-US" sz="3200" b="1" dirty="0" smtClean="0">
                <a:solidFill>
                  <a:srgbClr val="FF0000"/>
                </a:solidFill>
                <a:effectLst>
                  <a:outerShdw blurRad="38100" dist="38100" dir="2700000" algn="tl">
                    <a:srgbClr val="000000">
                      <a:alpha val="43137"/>
                    </a:srgbClr>
                  </a:outerShdw>
                </a:effectLst>
                <a:latin typeface="Maiandra GD" pitchFamily="34" charset="0"/>
              </a:rPr>
              <a:t>dwell</a:t>
            </a:r>
            <a:r>
              <a:rPr lang="en-US" sz="3200" b="1" dirty="0" smtClean="0">
                <a:effectLst>
                  <a:outerShdw blurRad="38100" dist="38100" dir="2700000" algn="tl">
                    <a:srgbClr val="000000">
                      <a:alpha val="43137"/>
                    </a:srgbClr>
                  </a:outerShdw>
                </a:effectLst>
                <a:latin typeface="Maiandra GD" pitchFamily="34" charset="0"/>
              </a:rPr>
              <a:t> on these things.</a:t>
            </a:r>
          </a:p>
        </p:txBody>
      </p:sp>
    </p:spTree>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1000"/>
                                        <p:tgtEl>
                                          <p:spTgt spid="20482"/>
                                        </p:tgtEl>
                                      </p:cBhvr>
                                    </p:animEffect>
                                    <p:anim calcmode="lin" valueType="num">
                                      <p:cBhvr>
                                        <p:cTn id="8" dur="1000" fill="hold"/>
                                        <p:tgtEl>
                                          <p:spTgt spid="20482"/>
                                        </p:tgtEl>
                                        <p:attrNameLst>
                                          <p:attrName>ppt_x</p:attrName>
                                        </p:attrNameLst>
                                      </p:cBhvr>
                                      <p:tavLst>
                                        <p:tav tm="0">
                                          <p:val>
                                            <p:strVal val="#ppt_x"/>
                                          </p:val>
                                        </p:tav>
                                        <p:tav tm="100000">
                                          <p:val>
                                            <p:strVal val="#ppt_x"/>
                                          </p:val>
                                        </p:tav>
                                      </p:tavLst>
                                    </p:anim>
                                    <p:anim calcmode="lin" valueType="num">
                                      <p:cBhvr>
                                        <p:cTn id="9" dur="1000" fill="hold"/>
                                        <p:tgtEl>
                                          <p:spTgt spid="2048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099_A_JuiceDrop"/>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2133600" y="1828800"/>
            <a:ext cx="6858000" cy="1077218"/>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3200" dirty="0" smtClean="0">
                <a:effectLst>
                  <a:outerShdw blurRad="38100" dist="38100" dir="2700000" algn="tl">
                    <a:srgbClr val="000000">
                      <a:alpha val="43137"/>
                    </a:srgbClr>
                  </a:outerShdw>
                </a:effectLst>
                <a:latin typeface="Arial" pitchFamily="34" charset="0"/>
                <a:cs typeface="Arial" pitchFamily="34" charset="0"/>
              </a:rPr>
              <a:t>This lack of sense leads to two problems</a:t>
            </a:r>
            <a:endParaRPr lang="en-US" sz="3200" dirty="0">
              <a:effectLst>
                <a:outerShdw blurRad="38100" dist="38100" dir="2700000" algn="tl">
                  <a:srgbClr val="000000">
                    <a:alpha val="43137"/>
                  </a:srgbClr>
                </a:outerShdw>
              </a:effectLst>
              <a:latin typeface="Arial" pitchFamily="34" charset="0"/>
              <a:cs typeface="Arial" pitchFamily="34" charset="0"/>
            </a:endParaRPr>
          </a:p>
        </p:txBody>
      </p:sp>
      <p:sp>
        <p:nvSpPr>
          <p:cNvPr id="4" name="TextBox 3"/>
          <p:cNvSpPr txBox="1"/>
          <p:nvPr/>
        </p:nvSpPr>
        <p:spPr>
          <a:xfrm>
            <a:off x="914400" y="2971800"/>
            <a:ext cx="7924800" cy="584775"/>
          </a:xfrm>
          <a:prstGeom prst="rect">
            <a:avLst/>
          </a:prstGeom>
          <a:noFill/>
        </p:spPr>
        <p:txBody>
          <a:bodyPr wrap="square" rtlCol="0">
            <a:spAutoFit/>
          </a:bodyPr>
          <a:lstStyle/>
          <a:p>
            <a:r>
              <a:rPr lang="en-US" sz="3200" dirty="0" smtClean="0">
                <a:effectLst>
                  <a:outerShdw blurRad="38100" dist="38100" dir="2700000" algn="tl">
                    <a:srgbClr val="000000">
                      <a:alpha val="43137"/>
                    </a:srgbClr>
                  </a:outerShdw>
                </a:effectLst>
                <a:latin typeface="Arial" pitchFamily="34" charset="0"/>
                <a:cs typeface="Arial" pitchFamily="34" charset="0"/>
              </a:rPr>
              <a:t>1.  We underestimate the power of lust</a:t>
            </a:r>
            <a:endParaRPr lang="en-US" sz="3200" dirty="0">
              <a:effectLst>
                <a:outerShdw blurRad="38100" dist="38100" dir="2700000" algn="tl">
                  <a:srgbClr val="000000">
                    <a:alpha val="43137"/>
                  </a:srgbClr>
                </a:outerShdw>
              </a:effectLst>
              <a:latin typeface="Arial" pitchFamily="34" charset="0"/>
              <a:cs typeface="Arial" pitchFamily="34" charset="0"/>
            </a:endParaRPr>
          </a:p>
        </p:txBody>
      </p:sp>
      <p:sp>
        <p:nvSpPr>
          <p:cNvPr id="5" name="TextBox 4"/>
          <p:cNvSpPr txBox="1"/>
          <p:nvPr/>
        </p:nvSpPr>
        <p:spPr>
          <a:xfrm>
            <a:off x="914400" y="3962400"/>
            <a:ext cx="8382000" cy="584775"/>
          </a:xfrm>
          <a:prstGeom prst="rect">
            <a:avLst/>
          </a:prstGeom>
          <a:noFill/>
        </p:spPr>
        <p:txBody>
          <a:bodyPr wrap="square" rtlCol="0">
            <a:spAutoFit/>
          </a:bodyPr>
          <a:lstStyle/>
          <a:p>
            <a:r>
              <a:rPr lang="en-US" sz="3200" dirty="0" smtClean="0">
                <a:effectLst>
                  <a:outerShdw blurRad="38100" dist="38100" dir="2700000" algn="tl">
                    <a:srgbClr val="000000">
                      <a:alpha val="43137"/>
                    </a:srgbClr>
                  </a:outerShdw>
                </a:effectLst>
                <a:latin typeface="Arial" pitchFamily="34" charset="0"/>
                <a:cs typeface="Arial" pitchFamily="34" charset="0"/>
              </a:rPr>
              <a:t>2.  We overestimate our ability to resist</a:t>
            </a:r>
            <a:endParaRPr lang="en-US" sz="3200" dirty="0">
              <a:effectLst>
                <a:outerShdw blurRad="38100" dist="38100" dir="2700000" algn="tl">
                  <a:srgbClr val="000000">
                    <a:alpha val="43137"/>
                  </a:srgbClr>
                </a:outerShdw>
              </a:effectLst>
              <a:latin typeface="Arial" pitchFamily="34" charset="0"/>
              <a:cs typeface="Arial" pitchFamily="34" charset="0"/>
            </a:endParaRPr>
          </a:p>
        </p:txBody>
      </p:sp>
      <p:pic>
        <p:nvPicPr>
          <p:cNvPr id="20482" name="Picture 2" descr="200278673-001, Cavan Images /Stone"/>
          <p:cNvPicPr>
            <a:picLocks noChangeAspect="1" noChangeArrowheads="1"/>
          </p:cNvPicPr>
          <p:nvPr/>
        </p:nvPicPr>
        <p:blipFill>
          <a:blip r:embed="rId3" cstate="print"/>
          <a:srcRect t="6324"/>
          <a:stretch>
            <a:fillRect/>
          </a:stretch>
        </p:blipFill>
        <p:spPr bwMode="auto">
          <a:xfrm>
            <a:off x="76200" y="76200"/>
            <a:ext cx="2018054" cy="2838450"/>
          </a:xfrm>
          <a:prstGeom prst="rect">
            <a:avLst/>
          </a:prstGeom>
          <a:noFill/>
        </p:spPr>
      </p:pic>
      <p:sp>
        <p:nvSpPr>
          <p:cNvPr id="6" name="TextBox 5"/>
          <p:cNvSpPr txBox="1"/>
          <p:nvPr/>
        </p:nvSpPr>
        <p:spPr>
          <a:xfrm>
            <a:off x="1905000" y="30540"/>
            <a:ext cx="7162800" cy="1569660"/>
          </a:xfrm>
          <a:prstGeom prst="rect">
            <a:avLst/>
          </a:prstGeom>
          <a:solidFill>
            <a:srgbClr val="FFFFFF">
              <a:alpha val="50196"/>
            </a:srgbClr>
          </a:solidFill>
        </p:spPr>
        <p:txBody>
          <a:bodyPr wrap="square" rtlCol="0">
            <a:spAutoFit/>
          </a:bodyPr>
          <a:lstStyle/>
          <a:p>
            <a:r>
              <a:rPr lang="en-US" sz="3200" b="1" dirty="0" err="1" smtClean="0">
                <a:effectLst>
                  <a:outerShdw blurRad="38100" dist="38100" dir="2700000" algn="tl">
                    <a:srgbClr val="000000">
                      <a:alpha val="43137"/>
                    </a:srgbClr>
                  </a:outerShdw>
                </a:effectLst>
                <a:latin typeface="Maiandra GD" pitchFamily="34" charset="0"/>
                <a:ea typeface="Tahoma" pitchFamily="34" charset="0"/>
                <a:cs typeface="Tahoma" pitchFamily="34" charset="0"/>
              </a:rPr>
              <a:t>Prov</a:t>
            </a:r>
            <a:r>
              <a:rPr lang="en-US" sz="3200" b="1" dirty="0" smtClean="0">
                <a:effectLst>
                  <a:outerShdw blurRad="38100" dist="38100" dir="2700000" algn="tl">
                    <a:srgbClr val="000000">
                      <a:alpha val="43137"/>
                    </a:srgbClr>
                  </a:outerShdw>
                </a:effectLst>
                <a:latin typeface="Maiandra GD" pitchFamily="34" charset="0"/>
                <a:ea typeface="Tahoma" pitchFamily="34" charset="0"/>
                <a:cs typeface="Tahoma" pitchFamily="34" charset="0"/>
              </a:rPr>
              <a:t> 7:7 And I saw among the naïve, I discerned among the youths, a young man lacking sense</a:t>
            </a:r>
            <a:endParaRPr lang="en-US" sz="3200" b="1" dirty="0">
              <a:effectLst>
                <a:outerShdw blurRad="38100" dist="38100" dir="2700000" algn="tl">
                  <a:srgbClr val="000000">
                    <a:alpha val="43137"/>
                  </a:srgbClr>
                </a:outerShdw>
              </a:effectLst>
              <a:latin typeface="Maiandra GD" pitchFamily="34" charset="0"/>
              <a:ea typeface="Tahoma" pitchFamily="34" charset="0"/>
              <a:cs typeface="Tahoma"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9" presetClass="entr" presetSubtype="0" accel="10000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5"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6"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9" presetClass="entr" presetSubtype="0" accel="10000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3"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4"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17410" name="Picture 2" descr="Picture of Stop Sign, Beatty, Nevada, USA - Free Pictures - FreeFoto.com"/>
          <p:cNvPicPr>
            <a:picLocks noChangeAspect="1" noChangeArrowheads="1"/>
          </p:cNvPicPr>
          <p:nvPr/>
        </p:nvPicPr>
        <p:blipFill>
          <a:blip r:embed="rId2" cstate="print"/>
          <a:srcRect b="5333"/>
          <a:stretch>
            <a:fillRect/>
          </a:stretch>
        </p:blipFill>
        <p:spPr bwMode="auto">
          <a:xfrm>
            <a:off x="2819400" y="0"/>
            <a:ext cx="4343400" cy="6858000"/>
          </a:xfrm>
          <a:prstGeom prst="rect">
            <a:avLst/>
          </a:prstGeom>
          <a:noFill/>
        </p:spPr>
      </p:pic>
    </p:spTree>
  </p:cSld>
  <p:clrMapOvr>
    <a:masterClrMapping/>
  </p:clrMapOvr>
  <p:transition spd="slow">
    <p:pull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202_W_JuiceDrop"/>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Rounded Rectangle 2"/>
          <p:cNvSpPr/>
          <p:nvPr/>
        </p:nvSpPr>
        <p:spPr>
          <a:xfrm>
            <a:off x="457200" y="457200"/>
            <a:ext cx="8077200" cy="68580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0" name="TextBox 3"/>
          <p:cNvSpPr txBox="1">
            <a:spLocks noChangeArrowheads="1"/>
          </p:cNvSpPr>
          <p:nvPr/>
        </p:nvSpPr>
        <p:spPr bwMode="auto">
          <a:xfrm>
            <a:off x="457200" y="512058"/>
            <a:ext cx="9448800" cy="630942"/>
          </a:xfrm>
          <a:prstGeom prst="rect">
            <a:avLst/>
          </a:prstGeom>
          <a:noFill/>
          <a:ln w="9525">
            <a:noFill/>
            <a:miter lim="800000"/>
            <a:headEnd/>
            <a:tailEnd/>
          </a:ln>
        </p:spPr>
        <p:txBody>
          <a:bodyPr wrap="square">
            <a:spAutoFit/>
          </a:bodyPr>
          <a:lstStyle/>
          <a:p>
            <a:r>
              <a:rPr lang="en-US" sz="3500" dirty="0">
                <a:solidFill>
                  <a:srgbClr val="FF0000"/>
                </a:solidFill>
                <a:effectLst>
                  <a:outerShdw blurRad="38100" dist="38100" dir="2700000" algn="tl">
                    <a:srgbClr val="000000">
                      <a:alpha val="43137"/>
                    </a:srgbClr>
                  </a:outerShdw>
                </a:effectLst>
                <a:latin typeface="BattleLines" pitchFamily="34" charset="0"/>
              </a:rPr>
              <a:t>Guardrail #</a:t>
            </a:r>
            <a:r>
              <a:rPr lang="en-US" sz="3500" dirty="0" smtClean="0">
                <a:solidFill>
                  <a:srgbClr val="FF0000"/>
                </a:solidFill>
                <a:effectLst>
                  <a:outerShdw blurRad="38100" dist="38100" dir="2700000" algn="tl">
                    <a:srgbClr val="000000">
                      <a:alpha val="43137"/>
                    </a:srgbClr>
                  </a:outerShdw>
                </a:effectLst>
                <a:latin typeface="BattleLines" pitchFamily="34" charset="0"/>
              </a:rPr>
              <a:t>1 Watch </a:t>
            </a:r>
            <a:r>
              <a:rPr lang="en-US" sz="3500" dirty="0">
                <a:solidFill>
                  <a:srgbClr val="FF0000"/>
                </a:solidFill>
                <a:effectLst>
                  <a:outerShdw blurRad="38100" dist="38100" dir="2700000" algn="tl">
                    <a:srgbClr val="000000">
                      <a:alpha val="43137"/>
                    </a:srgbClr>
                  </a:outerShdw>
                </a:effectLst>
                <a:latin typeface="BattleLines" pitchFamily="34" charset="0"/>
              </a:rPr>
              <a:t>where you park your brain</a:t>
            </a:r>
          </a:p>
        </p:txBody>
      </p:sp>
      <p:sp>
        <p:nvSpPr>
          <p:cNvPr id="6" name="TextBox 5"/>
          <p:cNvSpPr txBox="1"/>
          <p:nvPr/>
        </p:nvSpPr>
        <p:spPr>
          <a:xfrm>
            <a:off x="1752600" y="1600200"/>
            <a:ext cx="3810000" cy="3046988"/>
          </a:xfrm>
          <a:prstGeom prst="rect">
            <a:avLst/>
          </a:prstGeom>
          <a:noFill/>
          <a:ln>
            <a:solidFill>
              <a:schemeClr val="tx1"/>
            </a:solidFill>
          </a:ln>
        </p:spPr>
        <p:txBody>
          <a:bodyPr wrap="square" rtlCol="0">
            <a:spAutoFit/>
          </a:bodyPr>
          <a:lstStyle/>
          <a:p>
            <a:r>
              <a:rPr lang="en-US" sz="3200" dirty="0" smtClean="0">
                <a:latin typeface="Tahoma" pitchFamily="34" charset="0"/>
                <a:ea typeface="Tahoma" pitchFamily="34" charset="0"/>
                <a:cs typeface="Tahoma" pitchFamily="34" charset="0"/>
              </a:rPr>
              <a:t>1. If you don’t want to mess up morally, then don’t get in situations that are going to put that in your head.</a:t>
            </a:r>
            <a:endParaRPr lang="en-US" sz="3200" dirty="0">
              <a:latin typeface="Tahoma" pitchFamily="34" charset="0"/>
              <a:ea typeface="Tahoma" pitchFamily="34" charset="0"/>
              <a:cs typeface="Tahoma" pitchFamily="34" charset="0"/>
            </a:endParaRPr>
          </a:p>
        </p:txBody>
      </p:sp>
      <p:pic>
        <p:nvPicPr>
          <p:cNvPr id="8" name="Picture 2" descr="Photo: A father talking to his son."/>
          <p:cNvPicPr>
            <a:picLocks noChangeAspect="1" noChangeArrowheads="1"/>
          </p:cNvPicPr>
          <p:nvPr/>
        </p:nvPicPr>
        <p:blipFill>
          <a:blip r:embed="rId3" cstate="print"/>
          <a:srcRect/>
          <a:stretch>
            <a:fillRect/>
          </a:stretch>
        </p:blipFill>
        <p:spPr bwMode="auto">
          <a:xfrm>
            <a:off x="6553200" y="3771900"/>
            <a:ext cx="1905000" cy="2857500"/>
          </a:xfrm>
          <a:prstGeom prst="rect">
            <a:avLst/>
          </a:prstGeom>
          <a:noFill/>
        </p:spPr>
      </p:pic>
      <p:sp>
        <p:nvSpPr>
          <p:cNvPr id="5" name="Rectangle 4"/>
          <p:cNvSpPr/>
          <p:nvPr/>
        </p:nvSpPr>
        <p:spPr>
          <a:xfrm>
            <a:off x="5638800" y="2057400"/>
            <a:ext cx="3429000" cy="2062103"/>
          </a:xfrm>
          <a:prstGeom prst="rect">
            <a:avLst/>
          </a:prstGeom>
          <a:solidFill>
            <a:srgbClr val="FFFFFF">
              <a:alpha val="60000"/>
            </a:srgbClr>
          </a:solidFill>
        </p:spPr>
        <p:txBody>
          <a:bodyPr wrap="square">
            <a:spAutoFit/>
          </a:bodyPr>
          <a:lstStyle/>
          <a:p>
            <a:pPr algn="ctr"/>
            <a:r>
              <a:rPr lang="en-US" sz="3200" dirty="0" smtClean="0">
                <a:effectLst>
                  <a:outerShdw blurRad="38100" dist="38100" dir="2700000" algn="tl">
                    <a:srgbClr val="000000">
                      <a:alpha val="43137"/>
                    </a:srgbClr>
                  </a:outerShdw>
                </a:effectLst>
                <a:latin typeface="Tahoma" pitchFamily="34" charset="0"/>
                <a:ea typeface="Tahoma" pitchFamily="34" charset="0"/>
                <a:cs typeface="Tahoma" pitchFamily="34" charset="0"/>
              </a:rPr>
              <a:t>Moral failures do not begin in the bedroom…they begin in the brain</a:t>
            </a:r>
            <a:endParaRPr lang="en-US" sz="3200" dirty="0">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3"/>
          <p:cNvSpPr txBox="1">
            <a:spLocks noChangeArrowheads="1"/>
          </p:cNvSpPr>
          <p:nvPr/>
        </p:nvSpPr>
        <p:spPr bwMode="auto">
          <a:xfrm>
            <a:off x="4495800" y="228600"/>
            <a:ext cx="4267200" cy="4939814"/>
          </a:xfrm>
          <a:prstGeom prst="rect">
            <a:avLst/>
          </a:prstGeom>
          <a:noFill/>
          <a:ln w="9525">
            <a:solidFill>
              <a:schemeClr val="tx1"/>
            </a:solidFill>
            <a:miter lim="800000"/>
            <a:headEnd/>
            <a:tailEnd/>
          </a:ln>
        </p:spPr>
        <p:txBody>
          <a:bodyPr wrap="square">
            <a:spAutoFit/>
          </a:bodyPr>
          <a:lstStyle/>
          <a:p>
            <a:r>
              <a:rPr lang="en-US" sz="3500" dirty="0">
                <a:latin typeface="Cookie" pitchFamily="2" charset="0"/>
              </a:rPr>
              <a:t>If you are hanging with people who have no problems removing God’s stop signs…you are bound to go off the edge…it will </a:t>
            </a:r>
            <a:r>
              <a:rPr lang="en-US" sz="3500" dirty="0" smtClean="0">
                <a:latin typeface="Cookie" pitchFamily="2" charset="0"/>
              </a:rPr>
              <a:t>happen!</a:t>
            </a:r>
            <a:endParaRPr lang="en-US" sz="3500" dirty="0">
              <a:latin typeface="Cookie" pitchFamily="2" charset="0"/>
            </a:endParaRPr>
          </a:p>
        </p:txBody>
      </p:sp>
      <p:pic>
        <p:nvPicPr>
          <p:cNvPr id="17410" name="Picture 2" descr="Picture of Stop Sign, Beatty, Nevada, USA - Free Pictures - FreeFoto.com"/>
          <p:cNvPicPr>
            <a:picLocks noChangeAspect="1" noChangeArrowheads="1"/>
          </p:cNvPicPr>
          <p:nvPr/>
        </p:nvPicPr>
        <p:blipFill>
          <a:blip r:embed="rId2" cstate="print"/>
          <a:srcRect b="5333"/>
          <a:stretch>
            <a:fillRect/>
          </a:stretch>
        </p:blipFill>
        <p:spPr bwMode="auto">
          <a:xfrm>
            <a:off x="0" y="0"/>
            <a:ext cx="4343400" cy="6858000"/>
          </a:xfrm>
          <a:prstGeom prst="rect">
            <a:avLst/>
          </a:prstGeom>
          <a:noFill/>
        </p:spPr>
      </p:pic>
    </p:spTree>
  </p:cSld>
  <p:clrMapOvr>
    <a:masterClrMapping/>
  </p:clrMapOvr>
  <p:transition spd="slow">
    <p:pull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jpg"/>
          <p:cNvPicPr>
            <a:picLocks noChangeAspect="1"/>
          </p:cNvPicPr>
          <p:nvPr/>
        </p:nvPicPr>
        <p:blipFill>
          <a:blip r:embed="rId2" cstate="print"/>
          <a:srcRect r="50234"/>
          <a:stretch>
            <a:fillRect/>
          </a:stretch>
        </p:blipFill>
        <p:spPr>
          <a:xfrm>
            <a:off x="0" y="0"/>
            <a:ext cx="5410200" cy="6858000"/>
          </a:xfrm>
          <a:prstGeom prst="rect">
            <a:avLst/>
          </a:prstGeom>
        </p:spPr>
      </p:pic>
      <p:sp>
        <p:nvSpPr>
          <p:cNvPr id="3" name="Rounded Rectangle 2"/>
          <p:cNvSpPr/>
          <p:nvPr/>
        </p:nvSpPr>
        <p:spPr>
          <a:xfrm>
            <a:off x="457200" y="152400"/>
            <a:ext cx="8077200" cy="68580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0" name="TextBox 3"/>
          <p:cNvSpPr txBox="1">
            <a:spLocks noChangeArrowheads="1"/>
          </p:cNvSpPr>
          <p:nvPr/>
        </p:nvSpPr>
        <p:spPr bwMode="auto">
          <a:xfrm>
            <a:off x="381000" y="152400"/>
            <a:ext cx="9448800" cy="630942"/>
          </a:xfrm>
          <a:prstGeom prst="rect">
            <a:avLst/>
          </a:prstGeom>
          <a:noFill/>
          <a:ln w="9525">
            <a:noFill/>
            <a:miter lim="800000"/>
            <a:headEnd/>
            <a:tailEnd/>
          </a:ln>
        </p:spPr>
        <p:txBody>
          <a:bodyPr wrap="square">
            <a:spAutoFit/>
          </a:bodyPr>
          <a:lstStyle/>
          <a:p>
            <a:r>
              <a:rPr lang="en-US" sz="3500" dirty="0">
                <a:solidFill>
                  <a:srgbClr val="FF0000"/>
                </a:solidFill>
                <a:effectLst>
                  <a:outerShdw blurRad="38100" dist="38100" dir="2700000" algn="tl">
                    <a:srgbClr val="000000">
                      <a:alpha val="43137"/>
                    </a:srgbClr>
                  </a:outerShdw>
                </a:effectLst>
                <a:latin typeface="BattleLines" pitchFamily="34" charset="0"/>
              </a:rPr>
              <a:t>Guardrail #</a:t>
            </a:r>
            <a:r>
              <a:rPr lang="en-US" sz="3500" dirty="0" smtClean="0">
                <a:solidFill>
                  <a:srgbClr val="FF0000"/>
                </a:solidFill>
                <a:effectLst>
                  <a:outerShdw blurRad="38100" dist="38100" dir="2700000" algn="tl">
                    <a:srgbClr val="000000">
                      <a:alpha val="43137"/>
                    </a:srgbClr>
                  </a:outerShdw>
                </a:effectLst>
                <a:latin typeface="BattleLines" pitchFamily="34" charset="0"/>
              </a:rPr>
              <a:t>1 Watch </a:t>
            </a:r>
            <a:r>
              <a:rPr lang="en-US" sz="3500" dirty="0">
                <a:solidFill>
                  <a:srgbClr val="FF0000"/>
                </a:solidFill>
                <a:effectLst>
                  <a:outerShdw blurRad="38100" dist="38100" dir="2700000" algn="tl">
                    <a:srgbClr val="000000">
                      <a:alpha val="43137"/>
                    </a:srgbClr>
                  </a:outerShdw>
                </a:effectLst>
                <a:latin typeface="BattleLines" pitchFamily="34" charset="0"/>
              </a:rPr>
              <a:t>where you park your brain</a:t>
            </a:r>
          </a:p>
        </p:txBody>
      </p:sp>
      <p:sp>
        <p:nvSpPr>
          <p:cNvPr id="5" name="Rectangle 4"/>
          <p:cNvSpPr/>
          <p:nvPr/>
        </p:nvSpPr>
        <p:spPr>
          <a:xfrm>
            <a:off x="5410200" y="1676400"/>
            <a:ext cx="3429000" cy="2062103"/>
          </a:xfrm>
          <a:prstGeom prst="rect">
            <a:avLst/>
          </a:prstGeom>
        </p:spPr>
        <p:txBody>
          <a:bodyPr wrap="square">
            <a:spAutoFit/>
          </a:bodyPr>
          <a:lstStyle/>
          <a:p>
            <a:pPr algn="ctr"/>
            <a:r>
              <a:rPr lang="en-US" sz="3200" dirty="0" smtClean="0">
                <a:effectLst>
                  <a:outerShdw blurRad="38100" dist="38100" dir="2700000" algn="tl">
                    <a:srgbClr val="000000">
                      <a:alpha val="43137"/>
                    </a:srgbClr>
                  </a:outerShdw>
                </a:effectLst>
                <a:latin typeface="Tahoma" pitchFamily="34" charset="0"/>
                <a:ea typeface="Tahoma" pitchFamily="34" charset="0"/>
                <a:cs typeface="Tahoma" pitchFamily="34" charset="0"/>
              </a:rPr>
              <a:t>Moral failures do not begin in the bedroom…they begin in the brain</a:t>
            </a:r>
            <a:endParaRPr lang="en-US" sz="3200" dirty="0">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6" name="TextBox 5"/>
          <p:cNvSpPr txBox="1"/>
          <p:nvPr/>
        </p:nvSpPr>
        <p:spPr>
          <a:xfrm>
            <a:off x="228600" y="1143000"/>
            <a:ext cx="4800600" cy="2554545"/>
          </a:xfrm>
          <a:prstGeom prst="rect">
            <a:avLst/>
          </a:prstGeom>
          <a:solidFill>
            <a:srgbClr val="FFFFFF">
              <a:alpha val="50196"/>
            </a:srgbClr>
          </a:solidFill>
          <a:ln>
            <a:solidFill>
              <a:schemeClr val="tx1"/>
            </a:solidFill>
          </a:ln>
        </p:spPr>
        <p:txBody>
          <a:bodyPr wrap="square" rtlCol="0">
            <a:spAutoFit/>
          </a:bodyPr>
          <a:lstStyle/>
          <a:p>
            <a:r>
              <a:rPr lang="en-US" sz="3200" dirty="0" smtClean="0">
                <a:latin typeface="Tahoma" pitchFamily="34" charset="0"/>
                <a:ea typeface="Tahoma" pitchFamily="34" charset="0"/>
                <a:cs typeface="Tahoma" pitchFamily="34" charset="0"/>
              </a:rPr>
              <a:t>1. If you don’t want to mess up morally, then don’t get in situations that are going to put that in your head.</a:t>
            </a:r>
            <a:endParaRPr lang="en-US" sz="3200" dirty="0">
              <a:latin typeface="Tahoma" pitchFamily="34" charset="0"/>
              <a:ea typeface="Tahoma" pitchFamily="34" charset="0"/>
              <a:cs typeface="Tahoma" pitchFamily="34" charset="0"/>
            </a:endParaRPr>
          </a:p>
        </p:txBody>
      </p:sp>
      <p:sp>
        <p:nvSpPr>
          <p:cNvPr id="7" name="TextBox 6"/>
          <p:cNvSpPr txBox="1"/>
          <p:nvPr/>
        </p:nvSpPr>
        <p:spPr>
          <a:xfrm>
            <a:off x="228600" y="4267200"/>
            <a:ext cx="4800600" cy="1077218"/>
          </a:xfrm>
          <a:prstGeom prst="rect">
            <a:avLst/>
          </a:prstGeom>
          <a:solidFill>
            <a:srgbClr val="FFFFFF"/>
          </a:solidFill>
          <a:ln>
            <a:solidFill>
              <a:schemeClr val="tx1"/>
            </a:solidFill>
          </a:ln>
        </p:spPr>
        <p:txBody>
          <a:bodyPr wrap="square" rtlCol="0">
            <a:spAutoFit/>
          </a:bodyPr>
          <a:lstStyle/>
          <a:p>
            <a:r>
              <a:rPr lang="en-US" sz="3200" dirty="0" smtClean="0">
                <a:latin typeface="Tahoma" pitchFamily="34" charset="0"/>
                <a:ea typeface="Tahoma" pitchFamily="34" charset="0"/>
                <a:cs typeface="Tahoma" pitchFamily="34" charset="0"/>
              </a:rPr>
              <a:t>2. What are you putting in your brain?</a:t>
            </a:r>
            <a:endParaRPr lang="en-US" sz="3200" dirty="0">
              <a:latin typeface="Tahoma" pitchFamily="34" charset="0"/>
              <a:ea typeface="Tahoma" pitchFamily="34" charset="0"/>
              <a:cs typeface="Tahoma" pitchFamily="34" charset="0"/>
            </a:endParaRPr>
          </a:p>
        </p:txBody>
      </p:sp>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828800"/>
            <a:ext cx="3352800" cy="1569660"/>
          </a:xfrm>
          <a:prstGeom prst="rect">
            <a:avLst/>
          </a:prstGeom>
          <a:ln>
            <a:solidFill>
              <a:schemeClr val="tx1"/>
            </a:solidFill>
          </a:ln>
        </p:spPr>
        <p:txBody>
          <a:bodyPr wrap="square">
            <a:spAutoFit/>
          </a:bodyPr>
          <a:lstStyle/>
          <a:p>
            <a:pPr algn="ctr"/>
            <a:r>
              <a:rPr lang="en-US" sz="3200" b="1" dirty="0" smtClean="0">
                <a:effectLst>
                  <a:outerShdw blurRad="38100" dist="38100" dir="2700000" algn="tl">
                    <a:srgbClr val="000000">
                      <a:alpha val="43137"/>
                    </a:srgbClr>
                  </a:outerShdw>
                </a:effectLst>
                <a:latin typeface="Maiandra GD" pitchFamily="34" charset="0"/>
              </a:rPr>
              <a:t>Ps 51:10 “Create in me a pure heart”</a:t>
            </a:r>
            <a:endParaRPr lang="en-US" sz="3200" b="1" dirty="0">
              <a:effectLst>
                <a:outerShdw blurRad="38100" dist="38100" dir="2700000" algn="tl">
                  <a:srgbClr val="000000">
                    <a:alpha val="43137"/>
                  </a:srgbClr>
                </a:outerShdw>
              </a:effectLst>
              <a:latin typeface="Maiandra GD" pitchFamily="34" charset="0"/>
            </a:endParaRPr>
          </a:p>
        </p:txBody>
      </p:sp>
      <p:pic>
        <p:nvPicPr>
          <p:cNvPr id="4" name="Picture 3" descr="heart 3.jpg"/>
          <p:cNvPicPr>
            <a:picLocks noChangeAspect="1"/>
          </p:cNvPicPr>
          <p:nvPr/>
        </p:nvPicPr>
        <p:blipFill>
          <a:blip r:embed="rId2" cstate="print"/>
          <a:stretch>
            <a:fillRect/>
          </a:stretch>
        </p:blipFill>
        <p:spPr>
          <a:xfrm>
            <a:off x="3641091" y="0"/>
            <a:ext cx="5502909" cy="6858000"/>
          </a:xfrm>
          <a:prstGeom prst="rect">
            <a:avLst/>
          </a:prstGeom>
        </p:spPr>
      </p:pic>
      <p:sp>
        <p:nvSpPr>
          <p:cNvPr id="29698" name="TextBox 4"/>
          <p:cNvSpPr txBox="1">
            <a:spLocks noChangeArrowheads="1"/>
          </p:cNvSpPr>
          <p:nvPr/>
        </p:nvSpPr>
        <p:spPr bwMode="auto">
          <a:xfrm>
            <a:off x="228600" y="152400"/>
            <a:ext cx="8763000" cy="1077218"/>
          </a:xfrm>
          <a:prstGeom prst="rect">
            <a:avLst/>
          </a:prstGeom>
          <a:solidFill>
            <a:srgbClr val="FFFFFF">
              <a:alpha val="50196"/>
            </a:srgbClr>
          </a:solidFill>
          <a:ln w="9525">
            <a:noFill/>
            <a:miter lim="800000"/>
            <a:headEnd/>
            <a:tailEnd/>
          </a:ln>
        </p:spPr>
        <p:txBody>
          <a:bodyPr wrap="square">
            <a:spAutoFit/>
          </a:bodyPr>
          <a:lstStyle/>
          <a:p>
            <a:r>
              <a:rPr lang="en-US" sz="3200" b="1" dirty="0" err="1">
                <a:effectLst>
                  <a:outerShdw blurRad="38100" dist="38100" dir="2700000" algn="tl">
                    <a:srgbClr val="000000">
                      <a:alpha val="43137"/>
                    </a:srgbClr>
                  </a:outerShdw>
                </a:effectLst>
                <a:latin typeface="Maiandra GD" pitchFamily="34" charset="0"/>
              </a:rPr>
              <a:t>Prov</a:t>
            </a:r>
            <a:r>
              <a:rPr lang="en-US" sz="3200" b="1" dirty="0">
                <a:effectLst>
                  <a:outerShdw blurRad="38100" dist="38100" dir="2700000" algn="tl">
                    <a:srgbClr val="000000">
                      <a:alpha val="43137"/>
                    </a:srgbClr>
                  </a:outerShdw>
                </a:effectLst>
                <a:latin typeface="Maiandra GD" pitchFamily="34" charset="0"/>
              </a:rPr>
              <a:t> 4:23 “Guard your heart above all else, for it determines the course of your life”</a:t>
            </a:r>
          </a:p>
        </p:txBody>
      </p:sp>
    </p:spTree>
  </p:cSld>
  <p:clrMapOvr>
    <a:masterClrMapping/>
  </p:clrMapOvr>
  <p:transition spd="slow">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een couch.jpg"/>
          <p:cNvPicPr>
            <a:picLocks noChangeAspect="1"/>
          </p:cNvPicPr>
          <p:nvPr/>
        </p:nvPicPr>
        <p:blipFill>
          <a:blip r:embed="rId2" cstate="print"/>
          <a:stretch>
            <a:fillRect/>
          </a:stretch>
        </p:blipFill>
        <p:spPr>
          <a:xfrm>
            <a:off x="0" y="0"/>
            <a:ext cx="9144000" cy="6858000"/>
          </a:xfrm>
          <a:prstGeom prst="rect">
            <a:avLst/>
          </a:prstGeom>
        </p:spPr>
      </p:pic>
      <p:sp>
        <p:nvSpPr>
          <p:cNvPr id="32770" name="TextBox 3"/>
          <p:cNvSpPr txBox="1">
            <a:spLocks noChangeArrowheads="1"/>
          </p:cNvSpPr>
          <p:nvPr/>
        </p:nvSpPr>
        <p:spPr bwMode="auto">
          <a:xfrm>
            <a:off x="3048000" y="152400"/>
            <a:ext cx="5867400" cy="1569660"/>
          </a:xfrm>
          <a:prstGeom prst="rect">
            <a:avLst/>
          </a:prstGeom>
          <a:noFill/>
          <a:ln w="9525">
            <a:solidFill>
              <a:schemeClr val="bg1"/>
            </a:solidFill>
            <a:miter lim="800000"/>
            <a:headEnd/>
            <a:tailEnd/>
          </a:ln>
        </p:spPr>
        <p:txBody>
          <a:bodyPr wrap="square">
            <a:spAutoFit/>
          </a:bodyPr>
          <a:lstStyle/>
          <a:p>
            <a:pPr algn="ctr"/>
            <a:r>
              <a:rPr lang="en-US" sz="3200" dirty="0">
                <a:solidFill>
                  <a:schemeClr val="bg1"/>
                </a:solidFill>
                <a:latin typeface="Arial" pitchFamily="34" charset="0"/>
                <a:cs typeface="Arial" pitchFamily="34" charset="0"/>
              </a:rPr>
              <a:t>When you say, “I do,” that implies I do things…it also implies, “I don’t” do things</a:t>
            </a:r>
          </a:p>
        </p:txBody>
      </p:sp>
      <p:sp>
        <p:nvSpPr>
          <p:cNvPr id="3" name="Rectangle 2"/>
          <p:cNvSpPr/>
          <p:nvPr/>
        </p:nvSpPr>
        <p:spPr>
          <a:xfrm>
            <a:off x="3048000" y="1752600"/>
            <a:ext cx="5867400" cy="2062103"/>
          </a:xfrm>
          <a:prstGeom prst="rect">
            <a:avLst/>
          </a:prstGeom>
        </p:spPr>
        <p:txBody>
          <a:bodyPr wrap="square">
            <a:spAutoFit/>
          </a:bodyPr>
          <a:lstStyle/>
          <a:p>
            <a:r>
              <a:rPr lang="en-US" sz="3200" dirty="0" smtClean="0">
                <a:solidFill>
                  <a:srgbClr val="FFFF00"/>
                </a:solidFill>
                <a:latin typeface="Tahoma" pitchFamily="34" charset="0"/>
                <a:ea typeface="Tahoma" pitchFamily="34" charset="0"/>
                <a:cs typeface="Tahoma" pitchFamily="34" charset="0"/>
              </a:rPr>
              <a:t>1. You don’t spend time alone with someone of the opposite sex that you’re not married to (that includes social medias)</a:t>
            </a:r>
            <a:endParaRPr lang="en-US" sz="3200" dirty="0">
              <a:solidFill>
                <a:srgbClr val="FFFF00"/>
              </a:solidFill>
              <a:latin typeface="Tahoma" pitchFamily="34" charset="0"/>
              <a:ea typeface="Tahoma" pitchFamily="34" charset="0"/>
              <a:cs typeface="Tahoma" pitchFamily="34" charset="0"/>
            </a:endParaRPr>
          </a:p>
        </p:txBody>
      </p:sp>
      <p:sp>
        <p:nvSpPr>
          <p:cNvPr id="4" name="Rectangle 3"/>
          <p:cNvSpPr/>
          <p:nvPr/>
        </p:nvSpPr>
        <p:spPr>
          <a:xfrm>
            <a:off x="2438400" y="4038600"/>
            <a:ext cx="6400800" cy="1569660"/>
          </a:xfrm>
          <a:prstGeom prst="rect">
            <a:avLst/>
          </a:prstGeom>
        </p:spPr>
        <p:txBody>
          <a:bodyPr wrap="square">
            <a:spAutoFit/>
          </a:bodyPr>
          <a:lstStyle/>
          <a:p>
            <a:r>
              <a:rPr lang="en-US" sz="3200" dirty="0" smtClean="0">
                <a:solidFill>
                  <a:srgbClr val="FFFF00"/>
                </a:solidFill>
                <a:latin typeface="Tahoma" pitchFamily="34" charset="0"/>
                <a:ea typeface="Tahoma" pitchFamily="34" charset="0"/>
                <a:cs typeface="Tahoma" pitchFamily="34" charset="0"/>
              </a:rPr>
              <a:t>2. You don’t pour your soul out to the opposite sex that you’re not married to </a:t>
            </a:r>
            <a:endParaRPr lang="en-US" sz="3200" dirty="0">
              <a:solidFill>
                <a:srgbClr val="FFFF00"/>
              </a:solidFill>
              <a:latin typeface="Tahoma" pitchFamily="34" charset="0"/>
              <a:ea typeface="Tahoma" pitchFamily="34" charset="0"/>
              <a:cs typeface="Tahoma" pitchFamily="34" charset="0"/>
            </a:endParaRPr>
          </a:p>
        </p:txBody>
      </p:sp>
    </p:spTree>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een couch.jpg"/>
          <p:cNvPicPr>
            <a:picLocks noChangeAspect="1"/>
          </p:cNvPicPr>
          <p:nvPr/>
        </p:nvPicPr>
        <p:blipFill>
          <a:blip r:embed="rId2" cstate="print"/>
          <a:stretch>
            <a:fillRect/>
          </a:stretch>
        </p:blipFill>
        <p:spPr>
          <a:xfrm>
            <a:off x="0" y="0"/>
            <a:ext cx="9144000" cy="6858000"/>
          </a:xfrm>
          <a:prstGeom prst="rect">
            <a:avLst/>
          </a:prstGeom>
        </p:spPr>
      </p:pic>
      <p:sp>
        <p:nvSpPr>
          <p:cNvPr id="32770" name="TextBox 3"/>
          <p:cNvSpPr txBox="1">
            <a:spLocks noChangeArrowheads="1"/>
          </p:cNvSpPr>
          <p:nvPr/>
        </p:nvSpPr>
        <p:spPr bwMode="auto">
          <a:xfrm>
            <a:off x="3048000" y="152400"/>
            <a:ext cx="5867400" cy="1569660"/>
          </a:xfrm>
          <a:prstGeom prst="rect">
            <a:avLst/>
          </a:prstGeom>
          <a:noFill/>
          <a:ln w="9525">
            <a:solidFill>
              <a:schemeClr val="bg1"/>
            </a:solidFill>
            <a:miter lim="800000"/>
            <a:headEnd/>
            <a:tailEnd/>
          </a:ln>
        </p:spPr>
        <p:txBody>
          <a:bodyPr wrap="square">
            <a:spAutoFit/>
          </a:bodyPr>
          <a:lstStyle/>
          <a:p>
            <a:pPr algn="ctr"/>
            <a:r>
              <a:rPr lang="en-US" sz="3200" dirty="0">
                <a:solidFill>
                  <a:schemeClr val="bg1"/>
                </a:solidFill>
                <a:latin typeface="Arial" pitchFamily="34" charset="0"/>
                <a:cs typeface="Arial" pitchFamily="34" charset="0"/>
              </a:rPr>
              <a:t>When you say, “I do,” that implies I do things…it also implies, “I don’t” do things</a:t>
            </a:r>
          </a:p>
        </p:txBody>
      </p:sp>
      <p:sp>
        <p:nvSpPr>
          <p:cNvPr id="5" name="Rectangle 4"/>
          <p:cNvSpPr/>
          <p:nvPr/>
        </p:nvSpPr>
        <p:spPr>
          <a:xfrm>
            <a:off x="3048000" y="1981200"/>
            <a:ext cx="5943600" cy="1569660"/>
          </a:xfrm>
          <a:prstGeom prst="rect">
            <a:avLst/>
          </a:prstGeom>
        </p:spPr>
        <p:txBody>
          <a:bodyPr wrap="square">
            <a:spAutoFit/>
          </a:bodyPr>
          <a:lstStyle/>
          <a:p>
            <a:r>
              <a:rPr lang="en-US" sz="3200" dirty="0" smtClean="0">
                <a:solidFill>
                  <a:srgbClr val="FFFF00"/>
                </a:solidFill>
                <a:latin typeface="Tahoma" pitchFamily="34" charset="0"/>
                <a:ea typeface="Tahoma" pitchFamily="34" charset="0"/>
                <a:cs typeface="Tahoma" pitchFamily="34" charset="0"/>
              </a:rPr>
              <a:t>3. You don’t ever go to the home of the opposite sex alone--</a:t>
            </a:r>
            <a:r>
              <a:rPr lang="en-US" sz="3200" b="1" dirty="0" smtClean="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rPr>
              <a:t>NEVER</a:t>
            </a:r>
            <a:endParaRPr lang="en-US" sz="3200" b="1" dirty="0">
              <a:solidFill>
                <a:srgbClr val="FF0000"/>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6" name="Rectangle 5"/>
          <p:cNvSpPr/>
          <p:nvPr/>
        </p:nvSpPr>
        <p:spPr>
          <a:xfrm>
            <a:off x="2286001" y="3886200"/>
            <a:ext cx="6858000" cy="1077218"/>
          </a:xfrm>
          <a:prstGeom prst="rect">
            <a:avLst/>
          </a:prstGeom>
        </p:spPr>
        <p:txBody>
          <a:bodyPr wrap="square">
            <a:spAutoFit/>
          </a:bodyPr>
          <a:lstStyle/>
          <a:p>
            <a:r>
              <a:rPr lang="en-US" sz="3200" dirty="0" smtClean="0">
                <a:solidFill>
                  <a:srgbClr val="FFFF00"/>
                </a:solidFill>
                <a:latin typeface="Tahoma" pitchFamily="34" charset="0"/>
                <a:ea typeface="Tahoma" pitchFamily="34" charset="0"/>
                <a:cs typeface="Tahoma" pitchFamily="34" charset="0"/>
              </a:rPr>
              <a:t>4. You don’t hide things from your mate</a:t>
            </a:r>
            <a:endParaRPr lang="en-US" sz="3200" dirty="0">
              <a:solidFill>
                <a:srgbClr val="FFFF00"/>
              </a:solidFill>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169_A_BonusDrop"/>
          <p:cNvPicPr>
            <a:picLocks noChangeAspect="1" noChangeArrowheads="1"/>
          </p:cNvPicPr>
          <p:nvPr/>
        </p:nvPicPr>
        <p:blipFill>
          <a:blip r:embed="rId2" cstate="print"/>
          <a:srcRect/>
          <a:stretch>
            <a:fillRect/>
          </a:stretch>
        </p:blipFill>
        <p:spPr bwMode="auto">
          <a:xfrm>
            <a:off x="0" y="0"/>
            <a:ext cx="9144000" cy="6861175"/>
          </a:xfrm>
          <a:prstGeom prst="rect">
            <a:avLst/>
          </a:prstGeom>
          <a:noFill/>
          <a:ln w="9525">
            <a:noFill/>
            <a:miter lim="800000"/>
            <a:headEnd/>
            <a:tailEnd/>
          </a:ln>
        </p:spPr>
      </p:pic>
      <p:sp>
        <p:nvSpPr>
          <p:cNvPr id="5" name="Rounded Rectangle 4"/>
          <p:cNvSpPr/>
          <p:nvPr/>
        </p:nvSpPr>
        <p:spPr>
          <a:xfrm>
            <a:off x="5486400" y="2971800"/>
            <a:ext cx="2514600" cy="22098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38200" y="1371600"/>
            <a:ext cx="7391400" cy="584775"/>
          </a:xfrm>
          <a:prstGeom prst="rect">
            <a:avLst/>
          </a:prstGeom>
          <a:noFill/>
        </p:spPr>
        <p:txBody>
          <a:bodyPr wrap="square" rtlCol="0">
            <a:spAutoFit/>
          </a:bodyPr>
          <a:lstStyle/>
          <a:p>
            <a:r>
              <a:rPr lang="en-US" sz="3200" dirty="0" smtClean="0">
                <a:effectLst>
                  <a:outerShdw blurRad="38100" dist="38100" dir="2700000" algn="tl">
                    <a:srgbClr val="000000">
                      <a:alpha val="43137"/>
                    </a:srgbClr>
                  </a:outerShdw>
                </a:effectLst>
                <a:latin typeface="Arial" pitchFamily="34" charset="0"/>
                <a:ea typeface="Tahoma" pitchFamily="34" charset="0"/>
                <a:cs typeface="Arial" pitchFamily="34" charset="0"/>
              </a:rPr>
              <a:t>As an Ox going to the slaughter</a:t>
            </a:r>
            <a:endParaRPr lang="en-US" sz="3200" dirty="0">
              <a:effectLst>
                <a:outerShdw blurRad="38100" dist="38100" dir="2700000" algn="tl">
                  <a:srgbClr val="000000">
                    <a:alpha val="43137"/>
                  </a:srgbClr>
                </a:outerShdw>
              </a:effectLst>
              <a:latin typeface="Arial" pitchFamily="34" charset="0"/>
              <a:ea typeface="Tahoma" pitchFamily="34" charset="0"/>
              <a:cs typeface="Arial" pitchFamily="34" charset="0"/>
            </a:endParaRPr>
          </a:p>
        </p:txBody>
      </p:sp>
      <p:sp>
        <p:nvSpPr>
          <p:cNvPr id="3" name="TextBox 2"/>
          <p:cNvSpPr txBox="1"/>
          <p:nvPr/>
        </p:nvSpPr>
        <p:spPr>
          <a:xfrm>
            <a:off x="838200" y="2057400"/>
            <a:ext cx="7512698" cy="584775"/>
          </a:xfrm>
          <a:prstGeom prst="rect">
            <a:avLst/>
          </a:prstGeom>
          <a:noFill/>
        </p:spPr>
        <p:txBody>
          <a:bodyPr wrap="square" rtlCol="0">
            <a:spAutoFit/>
          </a:bodyPr>
          <a:lstStyle/>
          <a:p>
            <a:r>
              <a:rPr lang="en-US" sz="3200" dirty="0" smtClean="0">
                <a:effectLst>
                  <a:outerShdw blurRad="38100" dist="38100" dir="2700000" algn="tl">
                    <a:srgbClr val="000000">
                      <a:alpha val="43137"/>
                    </a:srgbClr>
                  </a:outerShdw>
                </a:effectLst>
                <a:latin typeface="Arial" pitchFamily="34" charset="0"/>
                <a:cs typeface="Arial" pitchFamily="34" charset="0"/>
              </a:rPr>
              <a:t>As a bird that hastens to the snare</a:t>
            </a:r>
            <a:endParaRPr lang="en-US" sz="3200" dirty="0">
              <a:effectLst>
                <a:outerShdw blurRad="38100" dist="38100" dir="2700000" algn="tl">
                  <a:srgbClr val="000000">
                    <a:alpha val="43137"/>
                  </a:srgbClr>
                </a:outerShdw>
              </a:effectLst>
              <a:latin typeface="Arial" pitchFamily="34" charset="0"/>
              <a:cs typeface="Arial" pitchFamily="34" charset="0"/>
            </a:endParaRPr>
          </a:p>
        </p:txBody>
      </p:sp>
      <p:sp>
        <p:nvSpPr>
          <p:cNvPr id="4" name="TextBox 3"/>
          <p:cNvSpPr txBox="1"/>
          <p:nvPr/>
        </p:nvSpPr>
        <p:spPr>
          <a:xfrm>
            <a:off x="5498841" y="2971800"/>
            <a:ext cx="2425959" cy="2062103"/>
          </a:xfrm>
          <a:prstGeom prst="rect">
            <a:avLst/>
          </a:prstGeom>
          <a:noFill/>
        </p:spPr>
        <p:txBody>
          <a:bodyPr wrap="square" rtlCol="0">
            <a:spAutoFit/>
          </a:bodyPr>
          <a:lstStyle/>
          <a:p>
            <a:pPr algn="ctr"/>
            <a:r>
              <a:rPr lang="en-US" sz="32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He does not know that it will cost him his life</a:t>
            </a:r>
            <a:endParaRPr lang="en-US" sz="3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pic>
        <p:nvPicPr>
          <p:cNvPr id="2" name="Picture 2" descr="http://blog1.rspcasa.asn.au/wp-content/uploads/pig_transport.jpg"/>
          <p:cNvPicPr>
            <a:picLocks noChangeAspect="1" noChangeArrowheads="1"/>
          </p:cNvPicPr>
          <p:nvPr/>
        </p:nvPicPr>
        <p:blipFill>
          <a:blip r:embed="rId3" cstate="print"/>
          <a:srcRect r="2745" b="3170"/>
          <a:stretch>
            <a:fillRect/>
          </a:stretch>
        </p:blipFill>
        <p:spPr bwMode="auto">
          <a:xfrm>
            <a:off x="1295400" y="2819400"/>
            <a:ext cx="3824514" cy="2590800"/>
          </a:xfrm>
          <a:prstGeom prst="rect">
            <a:avLst/>
          </a:prstGeom>
          <a:noFill/>
        </p:spPr>
      </p:pic>
      <p:sp>
        <p:nvSpPr>
          <p:cNvPr id="8" name="Rectangle 7"/>
          <p:cNvSpPr/>
          <p:nvPr/>
        </p:nvSpPr>
        <p:spPr>
          <a:xfrm>
            <a:off x="914400" y="5486400"/>
            <a:ext cx="6336606" cy="584775"/>
          </a:xfrm>
          <a:prstGeom prst="rect">
            <a:avLst/>
          </a:prstGeom>
          <a:solidFill>
            <a:srgbClr val="FFFF00"/>
          </a:solidFill>
          <a:ln>
            <a:solidFill>
              <a:schemeClr val="tx1"/>
            </a:solidFill>
          </a:ln>
        </p:spPr>
        <p:txBody>
          <a:bodyPr wrap="none">
            <a:spAutoFit/>
          </a:bodyPr>
          <a:lstStyle/>
          <a:p>
            <a:r>
              <a:rPr lang="en-US" sz="3200" dirty="0" smtClean="0">
                <a:latin typeface="Tahoma" pitchFamily="34" charset="0"/>
                <a:ea typeface="Tahoma" pitchFamily="34" charset="0"/>
                <a:cs typeface="Tahoma" pitchFamily="34" charset="0"/>
              </a:rPr>
              <a:t>Each animal was caught off guard</a:t>
            </a:r>
            <a:endParaRPr lang="en-US" sz="3200" dirty="0">
              <a:latin typeface="Tahoma" pitchFamily="34" charset="0"/>
              <a:ea typeface="Tahoma" pitchFamily="34" charset="0"/>
              <a:cs typeface="Tahoma" pitchFamily="34" charset="0"/>
            </a:endParaRPr>
          </a:p>
        </p:txBody>
      </p:sp>
      <p:sp>
        <p:nvSpPr>
          <p:cNvPr id="9" name="Rectangle 8"/>
          <p:cNvSpPr/>
          <p:nvPr/>
        </p:nvSpPr>
        <p:spPr>
          <a:xfrm>
            <a:off x="914400" y="6096000"/>
            <a:ext cx="4259115" cy="584775"/>
          </a:xfrm>
          <a:prstGeom prst="rect">
            <a:avLst/>
          </a:prstGeom>
          <a:solidFill>
            <a:srgbClr val="FFFF00"/>
          </a:solidFill>
          <a:ln>
            <a:solidFill>
              <a:schemeClr val="tx1"/>
            </a:solidFill>
          </a:ln>
        </p:spPr>
        <p:txBody>
          <a:bodyPr wrap="none">
            <a:spAutoFit/>
          </a:bodyPr>
          <a:lstStyle/>
          <a:p>
            <a:r>
              <a:rPr lang="en-US" sz="3200" dirty="0" smtClean="0">
                <a:latin typeface="Tahoma" pitchFamily="34" charset="0"/>
                <a:ea typeface="Tahoma" pitchFamily="34" charset="0"/>
                <a:cs typeface="Tahoma" pitchFamily="34" charset="0"/>
              </a:rPr>
              <a:t>Each animal was killed</a:t>
            </a:r>
            <a:endParaRPr lang="en-US" sz="3200" dirty="0">
              <a:latin typeface="Tahoma" pitchFamily="34" charset="0"/>
              <a:ea typeface="Tahoma" pitchFamily="34" charset="0"/>
              <a:cs typeface="Tahoma" pitchFamily="34" charset="0"/>
            </a:endParaRPr>
          </a:p>
        </p:txBody>
      </p:sp>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amond(in)">
                                      <p:cBhvr>
                                        <p:cTn id="15" dur="2000"/>
                                        <p:tgtEl>
                                          <p:spTgt spid="5"/>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amond(in)">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4" grpId="0"/>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ttitudes.jpg"/>
          <p:cNvPicPr>
            <a:picLocks noChangeAspect="1"/>
          </p:cNvPicPr>
          <p:nvPr/>
        </p:nvPicPr>
        <p:blipFill>
          <a:blip r:embed="rId2" cstate="print"/>
          <a:stretch>
            <a:fillRect/>
          </a:stretch>
        </p:blipFill>
        <p:spPr>
          <a:xfrm>
            <a:off x="0" y="0"/>
            <a:ext cx="9144000" cy="6858000"/>
          </a:xfrm>
          <a:prstGeom prst="rect">
            <a:avLst/>
          </a:prstGeom>
        </p:spPr>
      </p:pic>
      <p:sp>
        <p:nvSpPr>
          <p:cNvPr id="3" name="Rounded Rectangle 2"/>
          <p:cNvSpPr/>
          <p:nvPr/>
        </p:nvSpPr>
        <p:spPr>
          <a:xfrm>
            <a:off x="457200" y="152400"/>
            <a:ext cx="8077200" cy="68580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0" name="TextBox 3"/>
          <p:cNvSpPr txBox="1">
            <a:spLocks noChangeArrowheads="1"/>
          </p:cNvSpPr>
          <p:nvPr/>
        </p:nvSpPr>
        <p:spPr bwMode="auto">
          <a:xfrm>
            <a:off x="381000" y="152400"/>
            <a:ext cx="9448800" cy="630942"/>
          </a:xfrm>
          <a:prstGeom prst="rect">
            <a:avLst/>
          </a:prstGeom>
          <a:noFill/>
          <a:ln w="9525">
            <a:noFill/>
            <a:miter lim="800000"/>
            <a:headEnd/>
            <a:tailEnd/>
          </a:ln>
        </p:spPr>
        <p:txBody>
          <a:bodyPr wrap="square">
            <a:spAutoFit/>
          </a:bodyPr>
          <a:lstStyle/>
          <a:p>
            <a:r>
              <a:rPr lang="en-US" sz="3500" dirty="0">
                <a:solidFill>
                  <a:srgbClr val="FF0000"/>
                </a:solidFill>
                <a:effectLst>
                  <a:outerShdw blurRad="38100" dist="38100" dir="2700000" algn="tl">
                    <a:srgbClr val="000000">
                      <a:alpha val="43137"/>
                    </a:srgbClr>
                  </a:outerShdw>
                </a:effectLst>
                <a:latin typeface="BattleLines" pitchFamily="34" charset="0"/>
              </a:rPr>
              <a:t>Guardrail #</a:t>
            </a:r>
            <a:r>
              <a:rPr lang="en-US" sz="3500" dirty="0" smtClean="0">
                <a:solidFill>
                  <a:srgbClr val="FF0000"/>
                </a:solidFill>
                <a:effectLst>
                  <a:outerShdw blurRad="38100" dist="38100" dir="2700000" algn="tl">
                    <a:srgbClr val="000000">
                      <a:alpha val="43137"/>
                    </a:srgbClr>
                  </a:outerShdw>
                </a:effectLst>
                <a:latin typeface="BattleLines" pitchFamily="34" charset="0"/>
              </a:rPr>
              <a:t>1 Watch </a:t>
            </a:r>
            <a:r>
              <a:rPr lang="en-US" sz="3500" dirty="0">
                <a:solidFill>
                  <a:srgbClr val="FF0000"/>
                </a:solidFill>
                <a:effectLst>
                  <a:outerShdw blurRad="38100" dist="38100" dir="2700000" algn="tl">
                    <a:srgbClr val="000000">
                      <a:alpha val="43137"/>
                    </a:srgbClr>
                  </a:outerShdw>
                </a:effectLst>
                <a:latin typeface="BattleLines" pitchFamily="34" charset="0"/>
              </a:rPr>
              <a:t>where you park your brain</a:t>
            </a:r>
          </a:p>
        </p:txBody>
      </p:sp>
      <p:sp>
        <p:nvSpPr>
          <p:cNvPr id="4" name="Rectangle 3"/>
          <p:cNvSpPr/>
          <p:nvPr/>
        </p:nvSpPr>
        <p:spPr>
          <a:xfrm>
            <a:off x="381000" y="990600"/>
            <a:ext cx="4800600" cy="5016758"/>
          </a:xfrm>
          <a:prstGeom prst="rect">
            <a:avLst/>
          </a:prstGeom>
          <a:solidFill>
            <a:schemeClr val="bg1"/>
          </a:solidFill>
          <a:ln>
            <a:solidFill>
              <a:schemeClr val="tx1"/>
            </a:solidFill>
          </a:ln>
        </p:spPr>
        <p:txBody>
          <a:bodyPr wrap="square">
            <a:spAutoFit/>
          </a:bodyPr>
          <a:lstStyle/>
          <a:p>
            <a:r>
              <a:rPr lang="en-US" sz="3200" b="1" dirty="0" smtClean="0">
                <a:effectLst>
                  <a:outerShdw blurRad="38100" dist="38100" dir="2700000" algn="tl">
                    <a:srgbClr val="000000">
                      <a:alpha val="43137"/>
                    </a:srgbClr>
                  </a:outerShdw>
                </a:effectLst>
                <a:latin typeface="Maiandra GD" pitchFamily="34" charset="0"/>
              </a:rPr>
              <a:t>Mark 7:20-21 And He was saying, “That which proceeds out of the man, that is what defiles the man. For from within, out of the heart of men, proceed the evil thoughts, fornications, thefts, murders, adulteries,” </a:t>
            </a:r>
            <a:endParaRPr lang="en-US" sz="3200" b="1" dirty="0">
              <a:effectLst>
                <a:outerShdw blurRad="38100" dist="38100" dir="2700000" algn="tl">
                  <a:srgbClr val="000000">
                    <a:alpha val="43137"/>
                  </a:srgbClr>
                </a:outerShdw>
              </a:effectLst>
              <a:latin typeface="Maiandra GD" pitchFamily="34" charset="0"/>
            </a:endParaRPr>
          </a:p>
        </p:txBody>
      </p:sp>
      <p:sp>
        <p:nvSpPr>
          <p:cNvPr id="5" name="Rectangle 4"/>
          <p:cNvSpPr/>
          <p:nvPr/>
        </p:nvSpPr>
        <p:spPr>
          <a:xfrm>
            <a:off x="5410200" y="1676400"/>
            <a:ext cx="3429000" cy="2062103"/>
          </a:xfrm>
          <a:prstGeom prst="rect">
            <a:avLst/>
          </a:prstGeom>
          <a:solidFill>
            <a:srgbClr val="FFFFFF">
              <a:alpha val="60000"/>
            </a:srgbClr>
          </a:solidFill>
        </p:spPr>
        <p:txBody>
          <a:bodyPr wrap="square">
            <a:spAutoFit/>
          </a:bodyPr>
          <a:lstStyle/>
          <a:p>
            <a:pPr algn="ctr"/>
            <a:r>
              <a:rPr lang="en-US" sz="3200" dirty="0" smtClean="0">
                <a:effectLst>
                  <a:outerShdw blurRad="38100" dist="38100" dir="2700000" algn="tl">
                    <a:srgbClr val="000000">
                      <a:alpha val="43137"/>
                    </a:srgbClr>
                  </a:outerShdw>
                </a:effectLst>
                <a:latin typeface="Tahoma" pitchFamily="34" charset="0"/>
                <a:ea typeface="Tahoma" pitchFamily="34" charset="0"/>
                <a:cs typeface="Tahoma" pitchFamily="34" charset="0"/>
              </a:rPr>
              <a:t>Moral failures do not begin in the bedroom…they begin in the brain</a:t>
            </a:r>
            <a:endParaRPr lang="en-US" sz="3200" dirty="0">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Tree>
  </p:cSld>
  <p:clrMapOvr>
    <a:masterClrMapping/>
  </p:clrMapOvr>
  <p:transition spd="slow">
    <p:split dir="in"/>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Roger Shouse\AppData\Local\Microsoft\Windows\Temporary Internet Files\Content.IE5\9MAGJSU0\Husband_Wife_Background[1].jpg"/>
          <p:cNvPicPr>
            <a:picLocks noChangeAspect="1" noChangeArrowheads="1"/>
          </p:cNvPicPr>
          <p:nvPr/>
        </p:nvPicPr>
        <p:blipFill>
          <a:blip r:embed="rId2" cstate="print"/>
          <a:srcRect/>
          <a:stretch>
            <a:fillRect/>
          </a:stretch>
        </p:blipFill>
        <p:spPr bwMode="auto">
          <a:xfrm>
            <a:off x="2028" y="0"/>
            <a:ext cx="9139943" cy="6858000"/>
          </a:xfrm>
          <a:prstGeom prst="rect">
            <a:avLst/>
          </a:prstGeom>
          <a:noFill/>
        </p:spPr>
      </p:pic>
      <p:sp>
        <p:nvSpPr>
          <p:cNvPr id="3" name="Rounded Rectangle 2"/>
          <p:cNvSpPr/>
          <p:nvPr/>
        </p:nvSpPr>
        <p:spPr>
          <a:xfrm>
            <a:off x="609600" y="4343400"/>
            <a:ext cx="8077200" cy="129540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62" name="TextBox 3"/>
          <p:cNvSpPr txBox="1">
            <a:spLocks noChangeArrowheads="1"/>
          </p:cNvSpPr>
          <p:nvPr/>
        </p:nvSpPr>
        <p:spPr bwMode="auto">
          <a:xfrm>
            <a:off x="685800" y="4419600"/>
            <a:ext cx="8001000" cy="1169551"/>
          </a:xfrm>
          <a:prstGeom prst="rect">
            <a:avLst/>
          </a:prstGeom>
          <a:noFill/>
          <a:ln w="9525">
            <a:noFill/>
            <a:miter lim="800000"/>
            <a:headEnd/>
            <a:tailEnd/>
          </a:ln>
        </p:spPr>
        <p:txBody>
          <a:bodyPr>
            <a:spAutoFit/>
          </a:bodyPr>
          <a:lstStyle/>
          <a:p>
            <a:pPr algn="ctr"/>
            <a:r>
              <a:rPr lang="en-US" sz="3500" dirty="0">
                <a:solidFill>
                  <a:srgbClr val="FF0000"/>
                </a:solidFill>
                <a:effectLst>
                  <a:outerShdw blurRad="38100" dist="38100" dir="2700000" algn="tl">
                    <a:srgbClr val="000000">
                      <a:alpha val="43137"/>
                    </a:srgbClr>
                  </a:outerShdw>
                </a:effectLst>
                <a:latin typeface="BattleLines" pitchFamily="34" charset="0"/>
              </a:rPr>
              <a:t>Guardrail #</a:t>
            </a:r>
            <a:r>
              <a:rPr lang="en-US" sz="3500" dirty="0" smtClean="0">
                <a:solidFill>
                  <a:srgbClr val="FF0000"/>
                </a:solidFill>
                <a:effectLst>
                  <a:outerShdw blurRad="38100" dist="38100" dir="2700000" algn="tl">
                    <a:srgbClr val="000000">
                      <a:alpha val="43137"/>
                    </a:srgbClr>
                  </a:outerShdw>
                </a:effectLst>
                <a:latin typeface="BattleLines" pitchFamily="34" charset="0"/>
              </a:rPr>
              <a:t>2 God </a:t>
            </a:r>
            <a:r>
              <a:rPr lang="en-US" sz="3500" dirty="0">
                <a:solidFill>
                  <a:srgbClr val="FF0000"/>
                </a:solidFill>
                <a:effectLst>
                  <a:outerShdw blurRad="38100" dist="38100" dir="2700000" algn="tl">
                    <a:srgbClr val="000000">
                      <a:alpha val="43137"/>
                    </a:srgbClr>
                  </a:outerShdw>
                </a:effectLst>
                <a:latin typeface="BattleLines" pitchFamily="34" charset="0"/>
              </a:rPr>
              <a:t>has a fence around intimacy.  Don’t you dare climb over</a:t>
            </a:r>
          </a:p>
        </p:txBody>
      </p:sp>
      <p:pic>
        <p:nvPicPr>
          <p:cNvPr id="6" name="Picture 7" descr="no trespassing &#10;sign. fotosearch &#10;- search stock &#10;photos, pictures, &#10;images, and photo &#10;clipart"/>
          <p:cNvPicPr>
            <a:picLocks noChangeAspect="1" noChangeArrowheads="1"/>
          </p:cNvPicPr>
          <p:nvPr/>
        </p:nvPicPr>
        <p:blipFill>
          <a:blip r:embed="rId3" cstate="print"/>
          <a:srcRect r="28000"/>
          <a:stretch>
            <a:fillRect/>
          </a:stretch>
        </p:blipFill>
        <p:spPr bwMode="auto">
          <a:xfrm>
            <a:off x="6400800" y="76200"/>
            <a:ext cx="2743200" cy="2654300"/>
          </a:xfrm>
          <a:prstGeom prst="ellipse">
            <a:avLst/>
          </a:prstGeom>
          <a:ln>
            <a:noFill/>
          </a:ln>
          <a:effectLst>
            <a:softEdge rad="112500"/>
          </a:effectLst>
        </p:spPr>
      </p:pic>
    </p:spTree>
  </p:cSld>
  <p:clrMapOvr>
    <a:masterClrMapping/>
  </p:clrMapOvr>
  <p:transition spd="slow">
    <p:newsflash/>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044_A_Abstract.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6" name="Picture 5" descr="runner.jpg"/>
          <p:cNvPicPr>
            <a:picLocks noChangeAspect="1"/>
          </p:cNvPicPr>
          <p:nvPr/>
        </p:nvPicPr>
        <p:blipFill>
          <a:blip r:embed="rId3" cstate="print"/>
          <a:stretch>
            <a:fillRect/>
          </a:stretch>
        </p:blipFill>
        <p:spPr>
          <a:xfrm>
            <a:off x="76200" y="152400"/>
            <a:ext cx="1924050" cy="2752725"/>
          </a:xfrm>
          <a:prstGeom prst="rect">
            <a:avLst/>
          </a:prstGeom>
        </p:spPr>
      </p:pic>
      <p:sp>
        <p:nvSpPr>
          <p:cNvPr id="8" name="TextBox 7"/>
          <p:cNvSpPr txBox="1"/>
          <p:nvPr/>
        </p:nvSpPr>
        <p:spPr>
          <a:xfrm>
            <a:off x="1981200" y="76200"/>
            <a:ext cx="7010400" cy="4031873"/>
          </a:xfrm>
          <a:prstGeom prst="rect">
            <a:avLst/>
          </a:prstGeom>
          <a:noFill/>
        </p:spPr>
        <p:txBody>
          <a:bodyPr wrap="square" rtlCol="0">
            <a:spAutoFit/>
          </a:bodyPr>
          <a:lstStyle/>
          <a:p>
            <a:r>
              <a:rPr lang="en-US" sz="3200" b="1" dirty="0" smtClean="0">
                <a:effectLst>
                  <a:outerShdw blurRad="38100" dist="38100" dir="2700000" algn="tl">
                    <a:srgbClr val="000000">
                      <a:alpha val="43137"/>
                    </a:srgbClr>
                  </a:outerShdw>
                </a:effectLst>
                <a:latin typeface="Maiandra GD" pitchFamily="34" charset="0"/>
              </a:rPr>
              <a:t>Gen 39:11-12 Now it happened one day that he went into the house to do his work, and none of the men of the household was there inside. She caught him by his garment, saying, ‘Lie with me!’ And he left his garment in her hand and </a:t>
            </a:r>
            <a:r>
              <a:rPr lang="en-US" sz="3200" b="1" dirty="0" smtClean="0">
                <a:solidFill>
                  <a:srgbClr val="FFFF00"/>
                </a:solidFill>
                <a:effectLst>
                  <a:outerShdw blurRad="38100" dist="38100" dir="2700000" algn="tl">
                    <a:srgbClr val="000000">
                      <a:alpha val="43137"/>
                    </a:srgbClr>
                  </a:outerShdw>
                </a:effectLst>
                <a:latin typeface="Maiandra GD" pitchFamily="34" charset="0"/>
              </a:rPr>
              <a:t>fled</a:t>
            </a:r>
            <a:r>
              <a:rPr lang="en-US" sz="3200" b="1" dirty="0" smtClean="0">
                <a:effectLst>
                  <a:outerShdw blurRad="38100" dist="38100" dir="2700000" algn="tl">
                    <a:srgbClr val="000000">
                      <a:alpha val="43137"/>
                    </a:srgbClr>
                  </a:outerShdw>
                </a:effectLst>
                <a:latin typeface="Maiandra GD" pitchFamily="34" charset="0"/>
              </a:rPr>
              <a:t>, and went outside.”</a:t>
            </a:r>
            <a:endParaRPr lang="en-US" sz="3200" b="1" dirty="0">
              <a:effectLst>
                <a:outerShdw blurRad="38100" dist="38100" dir="2700000" algn="tl">
                  <a:srgbClr val="000000">
                    <a:alpha val="43137"/>
                  </a:srgbClr>
                </a:outerShdw>
              </a:effectLst>
              <a:latin typeface="Maiandra GD" pitchFamily="34" charset="0"/>
            </a:endParaRPr>
          </a:p>
        </p:txBody>
      </p:sp>
      <p:sp>
        <p:nvSpPr>
          <p:cNvPr id="9" name="TextBox 8"/>
          <p:cNvSpPr txBox="1"/>
          <p:nvPr/>
        </p:nvSpPr>
        <p:spPr>
          <a:xfrm>
            <a:off x="609600" y="4267200"/>
            <a:ext cx="7848600" cy="584775"/>
          </a:xfrm>
          <a:prstGeom prst="rect">
            <a:avLst/>
          </a:prstGeom>
          <a:solidFill>
            <a:srgbClr val="FFFFFF">
              <a:alpha val="60000"/>
            </a:srgbClr>
          </a:solidFill>
        </p:spPr>
        <p:txBody>
          <a:bodyPr wrap="square" rtlCol="0">
            <a:spAutoFit/>
          </a:bodyPr>
          <a:lstStyle/>
          <a:p>
            <a:r>
              <a:rPr lang="en-US" sz="3200" b="1" dirty="0" smtClean="0">
                <a:effectLst>
                  <a:outerShdw blurRad="38100" dist="38100" dir="2700000" algn="tl">
                    <a:srgbClr val="000000">
                      <a:alpha val="43137"/>
                    </a:srgbClr>
                  </a:outerShdw>
                </a:effectLst>
                <a:latin typeface="Maiandra GD" pitchFamily="34" charset="0"/>
              </a:rPr>
              <a:t>2 Tim 2:22 </a:t>
            </a:r>
            <a:r>
              <a:rPr lang="en-US" sz="3200" b="1" dirty="0" smtClean="0">
                <a:solidFill>
                  <a:srgbClr val="FFFF00"/>
                </a:solidFill>
                <a:effectLst>
                  <a:outerShdw blurRad="38100" dist="38100" dir="2700000" algn="tl">
                    <a:srgbClr val="000000">
                      <a:alpha val="43137"/>
                    </a:srgbClr>
                  </a:outerShdw>
                </a:effectLst>
                <a:latin typeface="Maiandra GD" pitchFamily="34" charset="0"/>
              </a:rPr>
              <a:t>Flee </a:t>
            </a:r>
            <a:r>
              <a:rPr lang="en-US" sz="3200" b="1" dirty="0" smtClean="0">
                <a:effectLst>
                  <a:outerShdw blurRad="38100" dist="38100" dir="2700000" algn="tl">
                    <a:srgbClr val="000000">
                      <a:alpha val="43137"/>
                    </a:srgbClr>
                  </a:outerShdw>
                </a:effectLst>
                <a:latin typeface="Maiandra GD" pitchFamily="34" charset="0"/>
              </a:rPr>
              <a:t>youthful lusts</a:t>
            </a:r>
            <a:endParaRPr lang="en-US" sz="3200" b="1" dirty="0">
              <a:effectLst>
                <a:outerShdw blurRad="38100" dist="38100" dir="2700000" algn="tl">
                  <a:srgbClr val="000000">
                    <a:alpha val="43137"/>
                  </a:srgbClr>
                </a:outerShdw>
              </a:effectLst>
              <a:latin typeface="Maiandra GD" pitchFamily="34" charset="0"/>
            </a:endParaRPr>
          </a:p>
        </p:txBody>
      </p:sp>
      <p:sp>
        <p:nvSpPr>
          <p:cNvPr id="10" name="TextBox 9"/>
          <p:cNvSpPr txBox="1"/>
          <p:nvPr/>
        </p:nvSpPr>
        <p:spPr>
          <a:xfrm>
            <a:off x="1219200" y="5105400"/>
            <a:ext cx="6324600" cy="584775"/>
          </a:xfrm>
          <a:prstGeom prst="rect">
            <a:avLst/>
          </a:prstGeom>
          <a:solidFill>
            <a:srgbClr val="FFFFFF">
              <a:alpha val="69804"/>
            </a:srgbClr>
          </a:solidFill>
        </p:spPr>
        <p:txBody>
          <a:bodyPr wrap="square" rtlCol="0">
            <a:spAutoFit/>
          </a:bodyPr>
          <a:lstStyle/>
          <a:p>
            <a:r>
              <a:rPr lang="en-US" sz="3200" b="1" dirty="0" smtClean="0">
                <a:effectLst>
                  <a:outerShdw blurRad="38100" dist="38100" dir="2700000" algn="tl">
                    <a:srgbClr val="000000">
                      <a:alpha val="43137"/>
                    </a:srgbClr>
                  </a:outerShdw>
                </a:effectLst>
                <a:latin typeface="Maiandra GD" pitchFamily="34" charset="0"/>
              </a:rPr>
              <a:t>1 </a:t>
            </a:r>
            <a:r>
              <a:rPr lang="en-US" sz="3200" b="1" dirty="0" err="1" smtClean="0">
                <a:effectLst>
                  <a:outerShdw blurRad="38100" dist="38100" dir="2700000" algn="tl">
                    <a:srgbClr val="000000">
                      <a:alpha val="43137"/>
                    </a:srgbClr>
                  </a:outerShdw>
                </a:effectLst>
                <a:latin typeface="Maiandra GD" pitchFamily="34" charset="0"/>
              </a:rPr>
              <a:t>Cor</a:t>
            </a:r>
            <a:r>
              <a:rPr lang="en-US" sz="3200" b="1" dirty="0" smtClean="0">
                <a:effectLst>
                  <a:outerShdw blurRad="38100" dist="38100" dir="2700000" algn="tl">
                    <a:srgbClr val="000000">
                      <a:alpha val="43137"/>
                    </a:srgbClr>
                  </a:outerShdw>
                </a:effectLst>
                <a:latin typeface="Maiandra GD" pitchFamily="34" charset="0"/>
              </a:rPr>
              <a:t> 6:18 </a:t>
            </a:r>
            <a:r>
              <a:rPr lang="en-US" sz="3200" b="1" dirty="0" smtClean="0">
                <a:solidFill>
                  <a:srgbClr val="FFFF00"/>
                </a:solidFill>
                <a:effectLst>
                  <a:outerShdw blurRad="38100" dist="38100" dir="2700000" algn="tl">
                    <a:srgbClr val="000000">
                      <a:alpha val="43137"/>
                    </a:srgbClr>
                  </a:outerShdw>
                </a:effectLst>
                <a:latin typeface="Maiandra GD" pitchFamily="34" charset="0"/>
              </a:rPr>
              <a:t>Flee</a:t>
            </a:r>
            <a:r>
              <a:rPr lang="en-US" sz="3200" b="1" dirty="0" smtClean="0">
                <a:effectLst>
                  <a:outerShdw blurRad="38100" dist="38100" dir="2700000" algn="tl">
                    <a:srgbClr val="000000">
                      <a:alpha val="43137"/>
                    </a:srgbClr>
                  </a:outerShdw>
                </a:effectLst>
                <a:latin typeface="Maiandra GD" pitchFamily="34" charset="0"/>
              </a:rPr>
              <a:t> fornication…</a:t>
            </a:r>
            <a:endParaRPr lang="en-US" sz="3200" b="1" dirty="0">
              <a:effectLst>
                <a:outerShdw blurRad="38100" dist="38100" dir="2700000" algn="tl">
                  <a:srgbClr val="000000">
                    <a:alpha val="43137"/>
                  </a:srgbClr>
                </a:outerShdw>
              </a:effectLst>
              <a:latin typeface="Maiandra GD" pitchFamily="34" charset="0"/>
            </a:endParaRPr>
          </a:p>
        </p:txBody>
      </p:sp>
    </p:spTree>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amond(in)">
                                      <p:cBhvr>
                                        <p:cTn id="1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jpg"/>
          <p:cNvPicPr>
            <a:picLocks noChangeAspect="1"/>
          </p:cNvPicPr>
          <p:nvPr/>
        </p:nvPicPr>
        <p:blipFill>
          <a:blip r:embed="rId2" cstate="print"/>
          <a:srcRect r="50234"/>
          <a:stretch>
            <a:fillRect/>
          </a:stretch>
        </p:blipFill>
        <p:spPr>
          <a:xfrm>
            <a:off x="0" y="0"/>
            <a:ext cx="5410200" cy="6858000"/>
          </a:xfrm>
          <a:prstGeom prst="rect">
            <a:avLst/>
          </a:prstGeom>
        </p:spPr>
      </p:pic>
      <p:sp>
        <p:nvSpPr>
          <p:cNvPr id="11" name="TextBox 10"/>
          <p:cNvSpPr txBox="1"/>
          <p:nvPr/>
        </p:nvSpPr>
        <p:spPr>
          <a:xfrm>
            <a:off x="5181600" y="533400"/>
            <a:ext cx="3962400" cy="1631216"/>
          </a:xfrm>
          <a:prstGeom prst="rect">
            <a:avLst/>
          </a:prstGeom>
          <a:noFill/>
        </p:spPr>
        <p:txBody>
          <a:bodyPr wrap="square" rtlCol="0">
            <a:spAutoFit/>
          </a:bodyPr>
          <a:lstStyle/>
          <a:p>
            <a:pPr algn="ctr"/>
            <a:r>
              <a:rPr lang="en-US" sz="10000" dirty="0" smtClean="0">
                <a:effectLst>
                  <a:outerShdw blurRad="38100" dist="38100" dir="2700000" algn="tl">
                    <a:srgbClr val="000000">
                      <a:alpha val="43137"/>
                    </a:srgbClr>
                  </a:outerShdw>
                </a:effectLst>
                <a:latin typeface="Tall Paul" pitchFamily="2" charset="0"/>
              </a:rPr>
              <a:t>Guardrails</a:t>
            </a:r>
            <a:endParaRPr lang="en-US" sz="10000" dirty="0">
              <a:effectLst>
                <a:outerShdw blurRad="38100" dist="38100" dir="2700000" algn="tl">
                  <a:srgbClr val="000000">
                    <a:alpha val="43137"/>
                  </a:srgbClr>
                </a:outerShdw>
              </a:effectLst>
              <a:latin typeface="Tall Paul" pitchFamily="2" charset="0"/>
            </a:endParaRPr>
          </a:p>
        </p:txBody>
      </p:sp>
      <p:pic>
        <p:nvPicPr>
          <p:cNvPr id="12" name="Picture 11" descr="guardrail crash.jpg"/>
          <p:cNvPicPr>
            <a:picLocks noChangeAspect="1"/>
          </p:cNvPicPr>
          <p:nvPr/>
        </p:nvPicPr>
        <p:blipFill>
          <a:blip r:embed="rId3" cstate="print"/>
          <a:stretch>
            <a:fillRect/>
          </a:stretch>
        </p:blipFill>
        <p:spPr>
          <a:xfrm rot="20793085">
            <a:off x="5849855" y="2955401"/>
            <a:ext cx="2732065" cy="2137082"/>
          </a:xfrm>
          <a:prstGeom prst="rect">
            <a:avLst/>
          </a:prstGeom>
          <a:effectLst>
            <a:glow rad="228600">
              <a:schemeClr val="accent4">
                <a:satMod val="175000"/>
                <a:alpha val="40000"/>
              </a:schemeClr>
            </a:glow>
          </a:effectLst>
        </p:spPr>
      </p:pic>
      <p:sp>
        <p:nvSpPr>
          <p:cNvPr id="5" name="TextBox 4"/>
          <p:cNvSpPr txBox="1"/>
          <p:nvPr/>
        </p:nvSpPr>
        <p:spPr>
          <a:xfrm>
            <a:off x="152400" y="4267200"/>
            <a:ext cx="5105400" cy="2062103"/>
          </a:xfrm>
          <a:prstGeom prst="rect">
            <a:avLst/>
          </a:prstGeom>
          <a:noFill/>
        </p:spPr>
        <p:txBody>
          <a:bodyPr wrap="square" rtlCol="0">
            <a:spAutoFit/>
          </a:bodyPr>
          <a:lstStyle/>
          <a:p>
            <a:pPr algn="ctr"/>
            <a:r>
              <a:rPr lang="en-US" sz="3200" b="0" i="1" dirty="0" smtClean="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Hitting guardrails will cause some damage, but it keeps you from destroying your life</a:t>
            </a:r>
            <a:endParaRPr lang="en-US" sz="3200" b="0" i="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style.rotation</p:attrName>
                                        </p:attrNameLst>
                                      </p:cBhvr>
                                      <p:tavLst>
                                        <p:tav tm="0">
                                          <p:val>
                                            <p:fltVal val="720"/>
                                          </p:val>
                                        </p:tav>
                                        <p:tav tm="100000">
                                          <p:val>
                                            <p:fltVal val="0"/>
                                          </p:val>
                                        </p:tav>
                                      </p:tavLst>
                                    </p:anim>
                                    <p:anim calcmode="lin" valueType="num">
                                      <p:cBhvr>
                                        <p:cTn id="9" dur="2000" fill="hold"/>
                                        <p:tgtEl>
                                          <p:spTgt spid="12"/>
                                        </p:tgtEl>
                                        <p:attrNameLst>
                                          <p:attrName>ppt_h</p:attrName>
                                        </p:attrNameLst>
                                      </p:cBhvr>
                                      <p:tavLst>
                                        <p:tav tm="0">
                                          <p:val>
                                            <p:fltVal val="0"/>
                                          </p:val>
                                        </p:tav>
                                        <p:tav tm="100000">
                                          <p:val>
                                            <p:strVal val="#ppt_h"/>
                                          </p:val>
                                        </p:tav>
                                      </p:tavLst>
                                    </p:anim>
                                    <p:anim calcmode="lin" valueType="num">
                                      <p:cBhvr>
                                        <p:cTn id="10" dur="2000" fill="hold"/>
                                        <p:tgtEl>
                                          <p:spTgt spid="12"/>
                                        </p:tgtEl>
                                        <p:attrNameLst>
                                          <p:attrName>ppt_w</p:attrName>
                                        </p:attrNameLst>
                                      </p:cBhvr>
                                      <p:tavLst>
                                        <p:tav tm="0">
                                          <p:val>
                                            <p:fltVal val="0"/>
                                          </p:val>
                                        </p:tav>
                                        <p:tav tm="100000">
                                          <p:val>
                                            <p:strVal val="#ppt_w"/>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457200" y="152400"/>
            <a:ext cx="8305800" cy="1492250"/>
          </a:xfrm>
          <a:prstGeom prst="rect">
            <a:avLst/>
          </a:prstGeom>
          <a:solidFill>
            <a:srgbClr val="FFFF00"/>
          </a:solidFill>
          <a:ln w="28575">
            <a:solidFill>
              <a:srgbClr val="0066FF"/>
            </a:solidFill>
            <a:miter lim="800000"/>
            <a:headEnd/>
            <a:tailEnd/>
          </a:ln>
          <a:effectLst/>
        </p:spPr>
        <p:txBody>
          <a:bodyPr>
            <a:spAutoFit/>
          </a:bodyPr>
          <a:lstStyle/>
          <a:p>
            <a:pPr algn="ctr">
              <a:spcBef>
                <a:spcPct val="50000"/>
              </a:spcBef>
              <a:defRPr/>
            </a:pPr>
            <a:r>
              <a:rPr lang="en-US" sz="4500">
                <a:solidFill>
                  <a:srgbClr val="FF0000"/>
                </a:solidFill>
                <a:effectLst>
                  <a:outerShdw blurRad="38100" dist="38100" dir="2700000" algn="tl">
                    <a:srgbClr val="000000"/>
                  </a:outerShdw>
                </a:effectLst>
                <a:latin typeface="Flame" pitchFamily="2" charset="0"/>
              </a:rPr>
              <a:t>Sexual Activity Outside of Marriage is Wrong</a:t>
            </a:r>
          </a:p>
        </p:txBody>
      </p:sp>
      <p:sp>
        <p:nvSpPr>
          <p:cNvPr id="45059" name="Text Box 3"/>
          <p:cNvSpPr txBox="1">
            <a:spLocks noChangeArrowheads="1"/>
          </p:cNvSpPr>
          <p:nvPr/>
        </p:nvSpPr>
        <p:spPr bwMode="auto">
          <a:xfrm>
            <a:off x="381000" y="1752600"/>
            <a:ext cx="8382000" cy="2041525"/>
          </a:xfrm>
          <a:prstGeom prst="rect">
            <a:avLst/>
          </a:prstGeom>
          <a:noFill/>
          <a:ln w="9525">
            <a:noFill/>
            <a:miter lim="800000"/>
            <a:headEnd/>
            <a:tailEnd/>
          </a:ln>
          <a:effectLst/>
        </p:spPr>
        <p:txBody>
          <a:bodyPr>
            <a:spAutoFit/>
          </a:bodyPr>
          <a:lstStyle/>
          <a:p>
            <a:pPr>
              <a:spcBef>
                <a:spcPct val="50000"/>
              </a:spcBef>
              <a:defRPr/>
            </a:pPr>
            <a:r>
              <a:rPr lang="en-US" sz="3200" b="1">
                <a:solidFill>
                  <a:schemeClr val="bg1"/>
                </a:solidFill>
                <a:effectLst>
                  <a:outerShdw blurRad="38100" dist="38100" dir="2700000" algn="tl">
                    <a:srgbClr val="808080"/>
                  </a:outerShdw>
                </a:effectLst>
                <a:latin typeface="Maiandra GD" pitchFamily="34" charset="0"/>
              </a:rPr>
              <a:t>Heb 13:4 Let marriage be held in honor among all, and let the marriage bed be undefiled;</a:t>
            </a:r>
            <a:r>
              <a:rPr lang="en-US" sz="3200" b="1">
                <a:effectLst>
                  <a:outerShdw blurRad="38100" dist="38100" dir="2700000" algn="tl">
                    <a:srgbClr val="FFFFFF"/>
                  </a:outerShdw>
                </a:effectLst>
                <a:latin typeface="Maiandra GD" pitchFamily="34" charset="0"/>
              </a:rPr>
              <a:t> </a:t>
            </a:r>
            <a:r>
              <a:rPr lang="en-US" sz="3200" b="1">
                <a:solidFill>
                  <a:srgbClr val="FF0000"/>
                </a:solidFill>
                <a:effectLst>
                  <a:outerShdw blurRad="38100" dist="38100" dir="2700000" algn="tl">
                    <a:srgbClr val="FFFFFF"/>
                  </a:outerShdw>
                </a:effectLst>
                <a:latin typeface="Maiandra GD" pitchFamily="34" charset="0"/>
              </a:rPr>
              <a:t>for fornicators and adulterers God will judge</a:t>
            </a:r>
            <a:r>
              <a:rPr lang="en-US" sz="3200" b="1">
                <a:effectLst>
                  <a:outerShdw blurRad="38100" dist="38100" dir="2700000" algn="tl">
                    <a:srgbClr val="FFFFFF"/>
                  </a:outerShdw>
                </a:effectLst>
                <a:latin typeface="Maiandra GD" pitchFamily="34" charset="0"/>
              </a:rPr>
              <a:t>.</a:t>
            </a:r>
          </a:p>
        </p:txBody>
      </p:sp>
      <p:pic>
        <p:nvPicPr>
          <p:cNvPr id="4" name="Picture 7" descr="no trespassing &#10;sign. fotosearch &#10;- search stock &#10;photos, pictures, &#10;images, and photo &#10;clipart"/>
          <p:cNvPicPr>
            <a:picLocks noChangeAspect="1" noChangeArrowheads="1"/>
          </p:cNvPicPr>
          <p:nvPr/>
        </p:nvPicPr>
        <p:blipFill>
          <a:blip r:embed="rId2" cstate="print"/>
          <a:srcRect/>
          <a:stretch>
            <a:fillRect/>
          </a:stretch>
        </p:blipFill>
        <p:spPr bwMode="auto">
          <a:xfrm>
            <a:off x="4876800" y="3581400"/>
            <a:ext cx="3810000" cy="2654300"/>
          </a:xfrm>
          <a:prstGeom prst="ellipse">
            <a:avLst/>
          </a:prstGeom>
          <a:ln>
            <a:noFill/>
          </a:ln>
          <a:effectLst>
            <a:softEdge rad="112500"/>
          </a:effectLst>
        </p:spPr>
      </p:pic>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059"/>
                                        </p:tgtEl>
                                        <p:attrNameLst>
                                          <p:attrName>style.visibility</p:attrName>
                                        </p:attrNameLst>
                                      </p:cBhvr>
                                      <p:to>
                                        <p:strVal val="visible"/>
                                      </p:to>
                                    </p:set>
                                    <p:animEffect transition="in" filter="fade">
                                      <p:cBhvr>
                                        <p:cTn id="7" dur="1000"/>
                                        <p:tgtEl>
                                          <p:spTgt spid="45059"/>
                                        </p:tgtEl>
                                      </p:cBhvr>
                                    </p:animEffect>
                                    <p:anim calcmode="lin" valueType="num">
                                      <p:cBhvr>
                                        <p:cTn id="8" dur="1000" fill="hold"/>
                                        <p:tgtEl>
                                          <p:spTgt spid="45059"/>
                                        </p:tgtEl>
                                        <p:attrNameLst>
                                          <p:attrName>ppt_x</p:attrName>
                                        </p:attrNameLst>
                                      </p:cBhvr>
                                      <p:tavLst>
                                        <p:tav tm="0">
                                          <p:val>
                                            <p:strVal val="#ppt_x"/>
                                          </p:val>
                                        </p:tav>
                                        <p:tav tm="100000">
                                          <p:val>
                                            <p:strVal val="#ppt_x"/>
                                          </p:val>
                                        </p:tav>
                                      </p:tavLst>
                                    </p:anim>
                                    <p:anim calcmode="lin" valueType="num">
                                      <p:cBhvr>
                                        <p:cTn id="9" dur="1000" fill="hold"/>
                                        <p:tgtEl>
                                          <p:spTgt spid="450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457200" y="152400"/>
            <a:ext cx="8305800" cy="1492250"/>
          </a:xfrm>
          <a:prstGeom prst="rect">
            <a:avLst/>
          </a:prstGeom>
          <a:solidFill>
            <a:srgbClr val="FFFF00"/>
          </a:solidFill>
          <a:ln w="28575">
            <a:solidFill>
              <a:srgbClr val="0066FF"/>
            </a:solidFill>
            <a:miter lim="800000"/>
            <a:headEnd/>
            <a:tailEnd/>
          </a:ln>
          <a:effectLst/>
        </p:spPr>
        <p:txBody>
          <a:bodyPr>
            <a:spAutoFit/>
          </a:bodyPr>
          <a:lstStyle/>
          <a:p>
            <a:pPr algn="ctr">
              <a:spcBef>
                <a:spcPct val="50000"/>
              </a:spcBef>
              <a:defRPr/>
            </a:pPr>
            <a:r>
              <a:rPr lang="en-US" sz="4500">
                <a:solidFill>
                  <a:srgbClr val="FF0000"/>
                </a:solidFill>
                <a:effectLst>
                  <a:outerShdw blurRad="38100" dist="38100" dir="2700000" algn="tl">
                    <a:srgbClr val="000000"/>
                  </a:outerShdw>
                </a:effectLst>
                <a:latin typeface="Flame" pitchFamily="2" charset="0"/>
              </a:rPr>
              <a:t>Sexual Activity Outside of Marriage is Wrong</a:t>
            </a:r>
          </a:p>
        </p:txBody>
      </p:sp>
      <p:sp>
        <p:nvSpPr>
          <p:cNvPr id="45059" name="Text Box 3"/>
          <p:cNvSpPr txBox="1">
            <a:spLocks noChangeArrowheads="1"/>
          </p:cNvSpPr>
          <p:nvPr/>
        </p:nvSpPr>
        <p:spPr bwMode="auto">
          <a:xfrm>
            <a:off x="381000" y="1752600"/>
            <a:ext cx="8382000" cy="2062103"/>
          </a:xfrm>
          <a:prstGeom prst="rect">
            <a:avLst/>
          </a:prstGeom>
          <a:noFill/>
          <a:ln w="9525">
            <a:noFill/>
            <a:miter lim="800000"/>
            <a:headEnd/>
            <a:tailEnd/>
          </a:ln>
          <a:effectLst/>
        </p:spPr>
        <p:txBody>
          <a:bodyPr>
            <a:spAutoFit/>
          </a:bodyPr>
          <a:lstStyle/>
          <a:p>
            <a:pPr>
              <a:spcBef>
                <a:spcPct val="50000"/>
              </a:spcBef>
              <a:defRPr/>
            </a:pPr>
            <a:r>
              <a:rPr lang="en-US" sz="3200" b="1" dirty="0" smtClean="0">
                <a:solidFill>
                  <a:schemeClr val="bg1"/>
                </a:solidFill>
                <a:effectLst>
                  <a:outerShdw blurRad="38100" dist="38100" dir="2700000" algn="tl">
                    <a:srgbClr val="FFFFFF"/>
                  </a:outerShdw>
                </a:effectLst>
                <a:latin typeface="Maiandra GD" pitchFamily="34" charset="0"/>
              </a:rPr>
              <a:t>Rom. 13:13 Let us behave properly as in the day, not in carousing and drunkenness, not in </a:t>
            </a:r>
            <a:r>
              <a:rPr lang="en-US" sz="3200" b="1" dirty="0" smtClean="0">
                <a:solidFill>
                  <a:srgbClr val="FF0000"/>
                </a:solidFill>
                <a:effectLst>
                  <a:outerShdw blurRad="38100" dist="38100" dir="2700000" algn="tl">
                    <a:srgbClr val="FFFFFF"/>
                  </a:outerShdw>
                </a:effectLst>
                <a:latin typeface="Maiandra GD" pitchFamily="34" charset="0"/>
              </a:rPr>
              <a:t>sexual promiscuity and sensuality</a:t>
            </a:r>
            <a:r>
              <a:rPr lang="en-US" sz="3200" b="1" dirty="0" smtClean="0">
                <a:solidFill>
                  <a:schemeClr val="bg1"/>
                </a:solidFill>
                <a:effectLst>
                  <a:outerShdw blurRad="38100" dist="38100" dir="2700000" algn="tl">
                    <a:srgbClr val="FFFFFF"/>
                  </a:outerShdw>
                </a:effectLst>
                <a:latin typeface="Maiandra GD" pitchFamily="34" charset="0"/>
              </a:rPr>
              <a:t>, not in strife and jealousy.</a:t>
            </a:r>
            <a:endParaRPr lang="en-US" sz="3200" b="1" dirty="0">
              <a:solidFill>
                <a:schemeClr val="bg1"/>
              </a:solidFill>
              <a:effectLst>
                <a:outerShdw blurRad="38100" dist="38100" dir="2700000" algn="tl">
                  <a:srgbClr val="FFFFFF"/>
                </a:outerShdw>
              </a:effectLst>
              <a:latin typeface="Maiandra GD" pitchFamily="34" charset="0"/>
            </a:endParaRPr>
          </a:p>
        </p:txBody>
      </p:sp>
      <p:pic>
        <p:nvPicPr>
          <p:cNvPr id="4" name="Picture 7" descr="no trespassing &#10;sign. fotosearch &#10;- search stock &#10;photos, pictures, &#10;images, and photo &#10;clipart"/>
          <p:cNvPicPr>
            <a:picLocks noChangeAspect="1" noChangeArrowheads="1"/>
          </p:cNvPicPr>
          <p:nvPr/>
        </p:nvPicPr>
        <p:blipFill>
          <a:blip r:embed="rId2" cstate="print"/>
          <a:srcRect r="28000"/>
          <a:stretch>
            <a:fillRect/>
          </a:stretch>
        </p:blipFill>
        <p:spPr bwMode="auto">
          <a:xfrm>
            <a:off x="5257800" y="3810000"/>
            <a:ext cx="2743200" cy="2654300"/>
          </a:xfrm>
          <a:prstGeom prst="ellipse">
            <a:avLst/>
          </a:prstGeom>
          <a:ln>
            <a:noFill/>
          </a:ln>
          <a:effectLst>
            <a:softEdge rad="112500"/>
          </a:effectLst>
        </p:spPr>
      </p:pic>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457200" y="152400"/>
            <a:ext cx="8305800" cy="1492250"/>
          </a:xfrm>
          <a:prstGeom prst="rect">
            <a:avLst/>
          </a:prstGeom>
          <a:solidFill>
            <a:srgbClr val="FFFF00"/>
          </a:solidFill>
          <a:ln w="28575">
            <a:solidFill>
              <a:srgbClr val="0066FF"/>
            </a:solidFill>
            <a:miter lim="800000"/>
            <a:headEnd/>
            <a:tailEnd/>
          </a:ln>
          <a:effectLst/>
        </p:spPr>
        <p:txBody>
          <a:bodyPr>
            <a:spAutoFit/>
          </a:bodyPr>
          <a:lstStyle/>
          <a:p>
            <a:pPr algn="ctr">
              <a:spcBef>
                <a:spcPct val="50000"/>
              </a:spcBef>
              <a:defRPr/>
            </a:pPr>
            <a:r>
              <a:rPr lang="en-US" sz="4500">
                <a:solidFill>
                  <a:srgbClr val="FF0000"/>
                </a:solidFill>
                <a:effectLst>
                  <a:outerShdw blurRad="38100" dist="38100" dir="2700000" algn="tl">
                    <a:srgbClr val="000000"/>
                  </a:outerShdw>
                </a:effectLst>
                <a:latin typeface="Flame" pitchFamily="2" charset="0"/>
              </a:rPr>
              <a:t>Sexual Activity Outside of Marriage is Wrong</a:t>
            </a:r>
          </a:p>
        </p:txBody>
      </p:sp>
      <p:sp>
        <p:nvSpPr>
          <p:cNvPr id="49155" name="Text Box 3"/>
          <p:cNvSpPr txBox="1">
            <a:spLocks noChangeArrowheads="1"/>
          </p:cNvSpPr>
          <p:nvPr/>
        </p:nvSpPr>
        <p:spPr bwMode="auto">
          <a:xfrm>
            <a:off x="381000" y="1752600"/>
            <a:ext cx="8382000" cy="3990975"/>
          </a:xfrm>
          <a:prstGeom prst="rect">
            <a:avLst/>
          </a:prstGeom>
          <a:noFill/>
          <a:ln w="9525">
            <a:noFill/>
            <a:miter lim="800000"/>
            <a:headEnd/>
            <a:tailEnd/>
          </a:ln>
          <a:effectLst/>
        </p:spPr>
        <p:txBody>
          <a:bodyPr>
            <a:spAutoFit/>
          </a:bodyPr>
          <a:lstStyle/>
          <a:p>
            <a:pPr>
              <a:defRPr/>
            </a:pPr>
            <a:r>
              <a:rPr lang="en-US" sz="3200" b="1">
                <a:solidFill>
                  <a:schemeClr val="bg1"/>
                </a:solidFill>
                <a:effectLst>
                  <a:outerShdw blurRad="38100" dist="38100" dir="2700000" algn="tl">
                    <a:srgbClr val="808080"/>
                  </a:outerShdw>
                </a:effectLst>
                <a:latin typeface="Maiandra GD" pitchFamily="34" charset="0"/>
              </a:rPr>
              <a:t>Gal 5:19, 21 Now the works of the flesh are manifest, which are these; </a:t>
            </a:r>
            <a:r>
              <a:rPr lang="en-US" sz="3200" b="1">
                <a:solidFill>
                  <a:srgbClr val="FF0000"/>
                </a:solidFill>
                <a:effectLst>
                  <a:outerShdw blurRad="38100" dist="38100" dir="2700000" algn="tl">
                    <a:srgbClr val="FFFFFF"/>
                  </a:outerShdw>
                </a:effectLst>
                <a:latin typeface="Maiandra GD" pitchFamily="34" charset="0"/>
              </a:rPr>
              <a:t>Adultery, fornication, uncleanness, lasciviousness</a:t>
            </a:r>
            <a:r>
              <a:rPr lang="en-US" sz="3200" b="1">
                <a:solidFill>
                  <a:schemeClr val="bg1"/>
                </a:solidFill>
                <a:effectLst>
                  <a:outerShdw blurRad="38100" dist="38100" dir="2700000" algn="tl">
                    <a:srgbClr val="808080"/>
                  </a:outerShdw>
                </a:effectLst>
                <a:latin typeface="Maiandra GD" pitchFamily="34" charset="0"/>
              </a:rPr>
              <a:t>,  envyings, murders, drunkenness,   revellings, and such like: of the which I tell you before, as I have also told you in time past, that </a:t>
            </a:r>
            <a:r>
              <a:rPr lang="en-US" sz="3200" b="1">
                <a:solidFill>
                  <a:srgbClr val="FF0000"/>
                </a:solidFill>
                <a:effectLst>
                  <a:outerShdw blurRad="38100" dist="38100" dir="2700000" algn="tl">
                    <a:srgbClr val="FFFFFF"/>
                  </a:outerShdw>
                </a:effectLst>
                <a:latin typeface="Maiandra GD" pitchFamily="34" charset="0"/>
              </a:rPr>
              <a:t>they which do such things shall not inherit the kingdom of God</a:t>
            </a:r>
            <a:r>
              <a:rPr lang="en-US" sz="3200" b="1">
                <a:solidFill>
                  <a:schemeClr val="bg1"/>
                </a:solidFill>
                <a:effectLst>
                  <a:outerShdw blurRad="38100" dist="38100" dir="2700000" algn="tl">
                    <a:srgbClr val="808080"/>
                  </a:outerShdw>
                </a:effectLst>
                <a:latin typeface="Maiandra GD" pitchFamily="34" charset="0"/>
              </a:rPr>
              <a:t>.</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457200" y="152400"/>
            <a:ext cx="8305800" cy="1492250"/>
          </a:xfrm>
          <a:prstGeom prst="rect">
            <a:avLst/>
          </a:prstGeom>
          <a:solidFill>
            <a:srgbClr val="FFFF00"/>
          </a:solidFill>
          <a:ln w="28575">
            <a:solidFill>
              <a:srgbClr val="0066FF"/>
            </a:solidFill>
            <a:miter lim="800000"/>
            <a:headEnd/>
            <a:tailEnd/>
          </a:ln>
          <a:effectLst/>
        </p:spPr>
        <p:txBody>
          <a:bodyPr>
            <a:spAutoFit/>
          </a:bodyPr>
          <a:lstStyle/>
          <a:p>
            <a:pPr algn="ctr">
              <a:spcBef>
                <a:spcPct val="50000"/>
              </a:spcBef>
              <a:defRPr/>
            </a:pPr>
            <a:r>
              <a:rPr lang="en-US" sz="4500">
                <a:solidFill>
                  <a:srgbClr val="FF0000"/>
                </a:solidFill>
                <a:effectLst>
                  <a:outerShdw blurRad="38100" dist="38100" dir="2700000" algn="tl">
                    <a:srgbClr val="000000"/>
                  </a:outerShdw>
                </a:effectLst>
                <a:latin typeface="Flame" pitchFamily="2" charset="0"/>
              </a:rPr>
              <a:t>Sexual Activity Outside of Marriage is Wrong</a:t>
            </a:r>
          </a:p>
        </p:txBody>
      </p:sp>
      <p:sp>
        <p:nvSpPr>
          <p:cNvPr id="52227" name="Text Box 3"/>
          <p:cNvSpPr txBox="1">
            <a:spLocks noChangeArrowheads="1"/>
          </p:cNvSpPr>
          <p:nvPr/>
        </p:nvSpPr>
        <p:spPr bwMode="auto">
          <a:xfrm>
            <a:off x="381000" y="1752600"/>
            <a:ext cx="8610600" cy="3016250"/>
          </a:xfrm>
          <a:prstGeom prst="rect">
            <a:avLst/>
          </a:prstGeom>
          <a:noFill/>
          <a:ln w="9525">
            <a:noFill/>
            <a:miter lim="800000"/>
            <a:headEnd/>
            <a:tailEnd/>
          </a:ln>
          <a:effectLst/>
        </p:spPr>
        <p:txBody>
          <a:bodyPr>
            <a:spAutoFit/>
          </a:bodyPr>
          <a:lstStyle/>
          <a:p>
            <a:pPr>
              <a:defRPr/>
            </a:pPr>
            <a:r>
              <a:rPr lang="en-US" sz="3200" b="1">
                <a:solidFill>
                  <a:schemeClr val="bg1"/>
                </a:solidFill>
                <a:effectLst>
                  <a:outerShdw blurRad="38100" dist="38100" dir="2700000" algn="tl">
                    <a:srgbClr val="808080"/>
                  </a:outerShdw>
                </a:effectLst>
                <a:latin typeface="Maiandra GD" pitchFamily="34" charset="0"/>
              </a:rPr>
              <a:t>Col 3:5, 6 Therefore consider the members of your earthly body as dead to </a:t>
            </a:r>
            <a:r>
              <a:rPr lang="en-US" sz="3200" b="1">
                <a:solidFill>
                  <a:srgbClr val="FF0000"/>
                </a:solidFill>
                <a:effectLst>
                  <a:outerShdw blurRad="38100" dist="38100" dir="2700000" algn="tl">
                    <a:srgbClr val="FFFFFF"/>
                  </a:outerShdw>
                </a:effectLst>
                <a:latin typeface="Maiandra GD" pitchFamily="34" charset="0"/>
              </a:rPr>
              <a:t>immorality, impurity, passion, evil desire</a:t>
            </a:r>
            <a:r>
              <a:rPr lang="en-US" sz="3200" b="1">
                <a:solidFill>
                  <a:schemeClr val="bg1"/>
                </a:solidFill>
                <a:effectLst>
                  <a:outerShdw blurRad="38100" dist="38100" dir="2700000" algn="tl">
                    <a:srgbClr val="808080"/>
                  </a:outerShdw>
                </a:effectLst>
                <a:latin typeface="Maiandra GD" pitchFamily="34" charset="0"/>
              </a:rPr>
              <a:t>, and greed, which amounts to idolatry. For it is </a:t>
            </a:r>
            <a:r>
              <a:rPr lang="en-US" sz="3200" b="1">
                <a:solidFill>
                  <a:srgbClr val="FF0000"/>
                </a:solidFill>
                <a:effectLst>
                  <a:outerShdw blurRad="38100" dist="38100" dir="2700000" algn="tl">
                    <a:srgbClr val="FFFFFF"/>
                  </a:outerShdw>
                </a:effectLst>
                <a:latin typeface="Maiandra GD" pitchFamily="34" charset="0"/>
              </a:rPr>
              <a:t>on account of these things that the wrath of God will come</a:t>
            </a:r>
            <a:r>
              <a:rPr lang="en-US" sz="3200" b="1">
                <a:solidFill>
                  <a:schemeClr val="bg1"/>
                </a:solidFill>
                <a:effectLst>
                  <a:outerShdw blurRad="38100" dist="38100" dir="2700000" algn="tl">
                    <a:srgbClr val="808080"/>
                  </a:outerShdw>
                </a:effectLst>
                <a:latin typeface="Maiandra GD" pitchFamily="34" charset="0"/>
              </a:rPr>
              <a:t>,</a:t>
            </a:r>
          </a:p>
        </p:txBody>
      </p:sp>
      <p:pic>
        <p:nvPicPr>
          <p:cNvPr id="5" name="Picture 7" descr="no trespassing &#10;sign. fotosearch &#10;- search stock &#10;photos, pictures, &#10;images, and photo &#10;clipart"/>
          <p:cNvPicPr>
            <a:picLocks noChangeAspect="1" noChangeArrowheads="1"/>
          </p:cNvPicPr>
          <p:nvPr/>
        </p:nvPicPr>
        <p:blipFill>
          <a:blip r:embed="rId2" cstate="print"/>
          <a:srcRect r="28000"/>
          <a:stretch>
            <a:fillRect/>
          </a:stretch>
        </p:blipFill>
        <p:spPr bwMode="auto">
          <a:xfrm>
            <a:off x="5867400" y="4051300"/>
            <a:ext cx="2743200" cy="2654300"/>
          </a:xfrm>
          <a:prstGeom prst="ellipse">
            <a:avLst/>
          </a:prstGeom>
          <a:ln>
            <a:noFill/>
          </a:ln>
          <a:effectLst>
            <a:softEdge rad="112500"/>
          </a:effec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457200" y="152400"/>
            <a:ext cx="8305800" cy="1492250"/>
          </a:xfrm>
          <a:prstGeom prst="rect">
            <a:avLst/>
          </a:prstGeom>
          <a:solidFill>
            <a:srgbClr val="FFFF00"/>
          </a:solidFill>
          <a:ln w="28575">
            <a:solidFill>
              <a:srgbClr val="0066FF"/>
            </a:solidFill>
            <a:miter lim="800000"/>
            <a:headEnd/>
            <a:tailEnd/>
          </a:ln>
          <a:effectLst/>
        </p:spPr>
        <p:txBody>
          <a:bodyPr>
            <a:spAutoFit/>
          </a:bodyPr>
          <a:lstStyle/>
          <a:p>
            <a:pPr algn="ctr">
              <a:spcBef>
                <a:spcPct val="50000"/>
              </a:spcBef>
              <a:defRPr/>
            </a:pPr>
            <a:r>
              <a:rPr lang="en-US" sz="4500">
                <a:solidFill>
                  <a:srgbClr val="FF0000"/>
                </a:solidFill>
                <a:effectLst>
                  <a:outerShdw blurRad="38100" dist="38100" dir="2700000" algn="tl">
                    <a:srgbClr val="000000"/>
                  </a:outerShdw>
                </a:effectLst>
                <a:latin typeface="Flame" pitchFamily="2" charset="0"/>
              </a:rPr>
              <a:t>Sexual Activity Outside of Marriage is Wrong</a:t>
            </a:r>
          </a:p>
        </p:txBody>
      </p:sp>
      <p:sp>
        <p:nvSpPr>
          <p:cNvPr id="53251" name="Text Box 3"/>
          <p:cNvSpPr txBox="1">
            <a:spLocks noChangeArrowheads="1"/>
          </p:cNvSpPr>
          <p:nvPr/>
        </p:nvSpPr>
        <p:spPr bwMode="auto">
          <a:xfrm>
            <a:off x="381000" y="1752600"/>
            <a:ext cx="8610600" cy="2041525"/>
          </a:xfrm>
          <a:prstGeom prst="rect">
            <a:avLst/>
          </a:prstGeom>
          <a:noFill/>
          <a:ln w="9525">
            <a:noFill/>
            <a:miter lim="800000"/>
            <a:headEnd/>
            <a:tailEnd/>
          </a:ln>
          <a:effectLst/>
        </p:spPr>
        <p:txBody>
          <a:bodyPr>
            <a:spAutoFit/>
          </a:bodyPr>
          <a:lstStyle/>
          <a:p>
            <a:pPr>
              <a:defRPr/>
            </a:pPr>
            <a:r>
              <a:rPr lang="en-US" sz="3200" b="1">
                <a:solidFill>
                  <a:schemeClr val="bg1"/>
                </a:solidFill>
                <a:effectLst>
                  <a:outerShdw blurRad="38100" dist="38100" dir="2700000" algn="tl">
                    <a:srgbClr val="808080"/>
                  </a:outerShdw>
                </a:effectLst>
                <a:latin typeface="Maiandra GD" pitchFamily="34" charset="0"/>
              </a:rPr>
              <a:t>1 Thes 4:4,5 that each of you know how to possess his own vessel in sanctification and honor, </a:t>
            </a:r>
            <a:r>
              <a:rPr lang="en-US" sz="3200" b="1">
                <a:solidFill>
                  <a:srgbClr val="FF0000"/>
                </a:solidFill>
                <a:effectLst>
                  <a:outerShdw blurRad="38100" dist="38100" dir="2700000" algn="tl">
                    <a:srgbClr val="FFFFFF"/>
                  </a:outerShdw>
                </a:effectLst>
                <a:latin typeface="Maiandra GD" pitchFamily="34" charset="0"/>
              </a:rPr>
              <a:t>not in lustful passion, like the Gentiles who do not know God</a:t>
            </a:r>
            <a:r>
              <a:rPr lang="en-US" sz="3200" b="1">
                <a:solidFill>
                  <a:schemeClr val="bg1"/>
                </a:solidFill>
                <a:effectLst>
                  <a:outerShdw blurRad="38100" dist="38100" dir="2700000" algn="tl">
                    <a:srgbClr val="808080"/>
                  </a:outerShdw>
                </a:effectLst>
                <a:latin typeface="Maiandra GD" pitchFamily="34" charset="0"/>
              </a:rPr>
              <a:t>;</a:t>
            </a:r>
          </a:p>
        </p:txBody>
      </p:sp>
      <p:pic>
        <p:nvPicPr>
          <p:cNvPr id="4" name="Picture 7" descr="no trespassing &#10;sign. fotosearch &#10;- search stock &#10;photos, pictures, &#10;images, and photo &#10;clipart"/>
          <p:cNvPicPr>
            <a:picLocks noChangeAspect="1" noChangeArrowheads="1"/>
          </p:cNvPicPr>
          <p:nvPr/>
        </p:nvPicPr>
        <p:blipFill>
          <a:blip r:embed="rId2" cstate="print"/>
          <a:srcRect r="28000"/>
          <a:stretch>
            <a:fillRect/>
          </a:stretch>
        </p:blipFill>
        <p:spPr bwMode="auto">
          <a:xfrm>
            <a:off x="5257800" y="3810000"/>
            <a:ext cx="2743200" cy="2654300"/>
          </a:xfrm>
          <a:prstGeom prst="ellipse">
            <a:avLst/>
          </a:prstGeom>
          <a:ln>
            <a:noFill/>
          </a:ln>
          <a:effectLst>
            <a:softEdge rad="112500"/>
          </a:effec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457200" y="152400"/>
            <a:ext cx="8305800" cy="1492250"/>
          </a:xfrm>
          <a:prstGeom prst="rect">
            <a:avLst/>
          </a:prstGeom>
          <a:solidFill>
            <a:srgbClr val="FFFF00"/>
          </a:solidFill>
          <a:ln w="28575">
            <a:solidFill>
              <a:srgbClr val="0066FF"/>
            </a:solidFill>
            <a:miter lim="800000"/>
            <a:headEnd/>
            <a:tailEnd/>
          </a:ln>
          <a:effectLst/>
        </p:spPr>
        <p:txBody>
          <a:bodyPr>
            <a:spAutoFit/>
          </a:bodyPr>
          <a:lstStyle/>
          <a:p>
            <a:pPr algn="ctr">
              <a:spcBef>
                <a:spcPct val="50000"/>
              </a:spcBef>
              <a:defRPr/>
            </a:pPr>
            <a:r>
              <a:rPr lang="en-US" sz="4500">
                <a:solidFill>
                  <a:srgbClr val="FF0000"/>
                </a:solidFill>
                <a:effectLst>
                  <a:outerShdw blurRad="38100" dist="38100" dir="2700000" algn="tl">
                    <a:srgbClr val="000000"/>
                  </a:outerShdw>
                </a:effectLst>
                <a:latin typeface="Flame" pitchFamily="2" charset="0"/>
              </a:rPr>
              <a:t>Sexual Activity Outside of Marriage is Wrong</a:t>
            </a:r>
          </a:p>
        </p:txBody>
      </p:sp>
      <p:sp>
        <p:nvSpPr>
          <p:cNvPr id="54275" name="Text Box 3"/>
          <p:cNvSpPr txBox="1">
            <a:spLocks noChangeArrowheads="1"/>
          </p:cNvSpPr>
          <p:nvPr/>
        </p:nvSpPr>
        <p:spPr bwMode="auto">
          <a:xfrm>
            <a:off x="381000" y="1752600"/>
            <a:ext cx="8610600" cy="2041525"/>
          </a:xfrm>
          <a:prstGeom prst="rect">
            <a:avLst/>
          </a:prstGeom>
          <a:noFill/>
          <a:ln w="9525">
            <a:noFill/>
            <a:miter lim="800000"/>
            <a:headEnd/>
            <a:tailEnd/>
          </a:ln>
          <a:effectLst/>
        </p:spPr>
        <p:txBody>
          <a:bodyPr>
            <a:spAutoFit/>
          </a:bodyPr>
          <a:lstStyle/>
          <a:p>
            <a:pPr>
              <a:defRPr/>
            </a:pPr>
            <a:r>
              <a:rPr lang="en-US" sz="3200" b="1">
                <a:solidFill>
                  <a:schemeClr val="bg1"/>
                </a:solidFill>
                <a:effectLst>
                  <a:outerShdw blurRad="38100" dist="38100" dir="2700000" algn="tl">
                    <a:srgbClr val="808080"/>
                  </a:outerShdw>
                </a:effectLst>
                <a:latin typeface="Maiandra GD" pitchFamily="34" charset="0"/>
              </a:rPr>
              <a:t>Rev 22:15 Outside are the dogs and the sorcerers and the </a:t>
            </a:r>
            <a:r>
              <a:rPr lang="en-US" sz="3200" b="1">
                <a:solidFill>
                  <a:srgbClr val="FF0000"/>
                </a:solidFill>
                <a:effectLst>
                  <a:outerShdw blurRad="38100" dist="38100" dir="2700000" algn="tl">
                    <a:srgbClr val="FFFFFF"/>
                  </a:outerShdw>
                </a:effectLst>
                <a:latin typeface="Maiandra GD" pitchFamily="34" charset="0"/>
              </a:rPr>
              <a:t>immoral persons</a:t>
            </a:r>
            <a:r>
              <a:rPr lang="en-US" sz="3200" b="1">
                <a:solidFill>
                  <a:schemeClr val="bg1"/>
                </a:solidFill>
                <a:effectLst>
                  <a:outerShdw blurRad="38100" dist="38100" dir="2700000" algn="tl">
                    <a:srgbClr val="808080"/>
                  </a:outerShdw>
                </a:effectLst>
                <a:latin typeface="Maiandra GD" pitchFamily="34" charset="0"/>
              </a:rPr>
              <a:t> and the murderers and the idolaters, and everyone who loves and practices lying.</a:t>
            </a:r>
          </a:p>
        </p:txBody>
      </p:sp>
      <p:pic>
        <p:nvPicPr>
          <p:cNvPr id="4" name="Picture 7" descr="no trespassing &#10;sign. fotosearch &#10;- search stock &#10;photos, pictures, &#10;images, and photo &#10;clipart"/>
          <p:cNvPicPr>
            <a:picLocks noChangeAspect="1" noChangeArrowheads="1"/>
          </p:cNvPicPr>
          <p:nvPr/>
        </p:nvPicPr>
        <p:blipFill>
          <a:blip r:embed="rId2" cstate="print"/>
          <a:srcRect r="28000"/>
          <a:stretch>
            <a:fillRect/>
          </a:stretch>
        </p:blipFill>
        <p:spPr bwMode="auto">
          <a:xfrm>
            <a:off x="5257800" y="3810000"/>
            <a:ext cx="2743200" cy="2654300"/>
          </a:xfrm>
          <a:prstGeom prst="ellipse">
            <a:avLst/>
          </a:prstGeom>
          <a:ln>
            <a:noFill/>
          </a:ln>
          <a:effectLst>
            <a:softEdge rad="112500"/>
          </a:effectLst>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en bible 2.jpg"/>
          <p:cNvPicPr>
            <a:picLocks noChangeAspect="1"/>
          </p:cNvPicPr>
          <p:nvPr/>
        </p:nvPicPr>
        <p:blipFill>
          <a:blip r:embed="rId2" cstate="print"/>
          <a:stretch>
            <a:fillRect/>
          </a:stretch>
        </p:blipFill>
        <p:spPr>
          <a:xfrm>
            <a:off x="2028" y="0"/>
            <a:ext cx="9139943" cy="6858000"/>
          </a:xfrm>
          <a:prstGeom prst="rect">
            <a:avLst/>
          </a:prstGeom>
        </p:spPr>
      </p:pic>
      <p:sp>
        <p:nvSpPr>
          <p:cNvPr id="3" name="Rounded Rectangle 2"/>
          <p:cNvSpPr/>
          <p:nvPr/>
        </p:nvSpPr>
        <p:spPr>
          <a:xfrm>
            <a:off x="381000" y="76200"/>
            <a:ext cx="8229600" cy="114300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58" name="TextBox 3"/>
          <p:cNvSpPr txBox="1">
            <a:spLocks noChangeArrowheads="1"/>
          </p:cNvSpPr>
          <p:nvPr/>
        </p:nvSpPr>
        <p:spPr bwMode="auto">
          <a:xfrm>
            <a:off x="228600" y="152400"/>
            <a:ext cx="8763000" cy="1077218"/>
          </a:xfrm>
          <a:prstGeom prst="rect">
            <a:avLst/>
          </a:prstGeom>
          <a:noFill/>
          <a:ln w="9525">
            <a:noFill/>
            <a:miter lim="800000"/>
            <a:headEnd/>
            <a:tailEnd/>
          </a:ln>
        </p:spPr>
        <p:txBody>
          <a:bodyPr wrap="square">
            <a:spAutoFit/>
          </a:bodyPr>
          <a:lstStyle/>
          <a:p>
            <a:pPr algn="ctr"/>
            <a:r>
              <a:rPr lang="en-US" sz="3200" dirty="0">
                <a:solidFill>
                  <a:srgbClr val="FF0000"/>
                </a:solidFill>
                <a:effectLst>
                  <a:outerShdw blurRad="38100" dist="38100" dir="2700000" algn="tl">
                    <a:srgbClr val="000000">
                      <a:alpha val="43137"/>
                    </a:srgbClr>
                  </a:outerShdw>
                </a:effectLst>
                <a:latin typeface="BattleLines" pitchFamily="34" charset="0"/>
              </a:rPr>
              <a:t>Guardrail # </a:t>
            </a:r>
            <a:r>
              <a:rPr lang="en-US" sz="3200" dirty="0" smtClean="0">
                <a:solidFill>
                  <a:srgbClr val="FF0000"/>
                </a:solidFill>
                <a:effectLst>
                  <a:outerShdw blurRad="38100" dist="38100" dir="2700000" algn="tl">
                    <a:srgbClr val="000000">
                      <a:alpha val="43137"/>
                    </a:srgbClr>
                  </a:outerShdw>
                </a:effectLst>
                <a:latin typeface="BattleLines" pitchFamily="34" charset="0"/>
              </a:rPr>
              <a:t>3 You </a:t>
            </a:r>
            <a:r>
              <a:rPr lang="en-US" sz="3200" dirty="0">
                <a:solidFill>
                  <a:srgbClr val="FF0000"/>
                </a:solidFill>
                <a:effectLst>
                  <a:outerShdw blurRad="38100" dist="38100" dir="2700000" algn="tl">
                    <a:srgbClr val="000000">
                      <a:alpha val="43137"/>
                    </a:srgbClr>
                  </a:outerShdw>
                </a:effectLst>
                <a:latin typeface="BattleLines" pitchFamily="34" charset="0"/>
              </a:rPr>
              <a:t>can be pure, even in this impure world</a:t>
            </a:r>
          </a:p>
        </p:txBody>
      </p:sp>
      <p:sp>
        <p:nvSpPr>
          <p:cNvPr id="4" name="Rectangle 3"/>
          <p:cNvSpPr/>
          <p:nvPr/>
        </p:nvSpPr>
        <p:spPr>
          <a:xfrm>
            <a:off x="228600" y="3124200"/>
            <a:ext cx="8610600" cy="3046988"/>
          </a:xfrm>
          <a:prstGeom prst="rect">
            <a:avLst/>
          </a:prstGeom>
        </p:spPr>
        <p:txBody>
          <a:bodyPr wrap="square">
            <a:spAutoFit/>
          </a:bodyPr>
          <a:lstStyle/>
          <a:p>
            <a:r>
              <a:rPr lang="en-US" sz="3200" b="1" dirty="0" smtClean="0">
                <a:solidFill>
                  <a:schemeClr val="bg1"/>
                </a:solidFill>
                <a:effectLst>
                  <a:outerShdw blurRad="38100" dist="38100" dir="2700000" algn="tl">
                    <a:srgbClr val="000000">
                      <a:alpha val="43137"/>
                    </a:srgbClr>
                  </a:outerShdw>
                </a:effectLst>
                <a:latin typeface="Maiandra GD" pitchFamily="34" charset="0"/>
              </a:rPr>
              <a:t>Philippians 2:15 “so that you will prove yourselves to be blameless and innocent, children of God above reproach in the midst of a crooked and perverse generation, among whom you appear as lights in the world” </a:t>
            </a:r>
            <a:endParaRPr lang="en-US" sz="3200" b="1" dirty="0">
              <a:solidFill>
                <a:schemeClr val="bg1"/>
              </a:solidFill>
              <a:effectLst>
                <a:outerShdw blurRad="38100" dist="38100" dir="2700000" algn="tl">
                  <a:srgbClr val="000000">
                    <a:alpha val="43137"/>
                  </a:srgbClr>
                </a:outerShdw>
              </a:effectLst>
              <a:latin typeface="Maiandra GD" pitchFamily="34" charset="0"/>
            </a:endParaRPr>
          </a:p>
        </p:txBody>
      </p:sp>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alt.png"/>
          <p:cNvPicPr>
            <a:picLocks noChangeAspect="1"/>
          </p:cNvPicPr>
          <p:nvPr/>
        </p:nvPicPr>
        <p:blipFill>
          <a:blip r:embed="rId2" cstate="print"/>
          <a:stretch>
            <a:fillRect/>
          </a:stretch>
        </p:blipFill>
        <p:spPr>
          <a:xfrm>
            <a:off x="0" y="0"/>
            <a:ext cx="5334000" cy="6979310"/>
          </a:xfrm>
          <a:prstGeom prst="rect">
            <a:avLst/>
          </a:prstGeom>
        </p:spPr>
      </p:pic>
      <p:sp>
        <p:nvSpPr>
          <p:cNvPr id="48130" name="TextBox 3"/>
          <p:cNvSpPr txBox="1">
            <a:spLocks noChangeArrowheads="1"/>
          </p:cNvSpPr>
          <p:nvPr/>
        </p:nvSpPr>
        <p:spPr bwMode="auto">
          <a:xfrm>
            <a:off x="533400" y="381000"/>
            <a:ext cx="8077200" cy="1477328"/>
          </a:xfrm>
          <a:prstGeom prst="rect">
            <a:avLst/>
          </a:prstGeom>
          <a:noFill/>
          <a:ln w="9525">
            <a:noFill/>
            <a:miter lim="800000"/>
            <a:headEnd/>
            <a:tailEnd/>
          </a:ln>
        </p:spPr>
        <p:txBody>
          <a:bodyPr wrap="square">
            <a:spAutoFit/>
          </a:bodyPr>
          <a:lstStyle/>
          <a:p>
            <a:pPr algn="ctr"/>
            <a:r>
              <a:rPr lang="en-US" sz="4500" dirty="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rPr>
              <a:t>God expects you to be </a:t>
            </a:r>
            <a:r>
              <a:rPr lang="en-US" sz="4500" dirty="0" smtClean="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rPr>
              <a:t>salt and light</a:t>
            </a:r>
            <a:endParaRPr lang="en-US" sz="4500" dirty="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3" name="Rectangle 2"/>
          <p:cNvSpPr/>
          <p:nvPr/>
        </p:nvSpPr>
        <p:spPr>
          <a:xfrm>
            <a:off x="228600" y="2286000"/>
            <a:ext cx="4572000" cy="3046988"/>
          </a:xfrm>
          <a:prstGeom prst="rect">
            <a:avLst/>
          </a:prstGeom>
          <a:solidFill>
            <a:srgbClr val="FFFFFF">
              <a:alpha val="60000"/>
            </a:srgbClr>
          </a:solidFill>
          <a:ln>
            <a:solidFill>
              <a:schemeClr val="tx1"/>
            </a:solidFill>
          </a:ln>
        </p:spPr>
        <p:txBody>
          <a:bodyPr>
            <a:spAutoFit/>
          </a:bodyPr>
          <a:lstStyle/>
          <a:p>
            <a:r>
              <a:rPr lang="en-US" sz="3200" b="1" dirty="0" smtClean="0">
                <a:effectLst>
                  <a:outerShdw blurRad="38100" dist="38100" dir="2700000" algn="tl">
                    <a:srgbClr val="000000">
                      <a:alpha val="43137"/>
                    </a:srgbClr>
                  </a:outerShdw>
                </a:effectLst>
                <a:latin typeface="Maiandra GD" pitchFamily="34" charset="0"/>
              </a:rPr>
              <a:t>1 Timothy 2:10</a:t>
            </a:r>
          </a:p>
          <a:p>
            <a:r>
              <a:rPr lang="en-US" sz="3200" b="1" dirty="0" smtClean="0">
                <a:effectLst>
                  <a:outerShdw blurRad="38100" dist="38100" dir="2700000" algn="tl">
                    <a:srgbClr val="000000">
                      <a:alpha val="43137"/>
                    </a:srgbClr>
                  </a:outerShdw>
                </a:effectLst>
                <a:latin typeface="Maiandra GD" pitchFamily="34" charset="0"/>
              </a:rPr>
              <a:t> but rather by means of good works, as is proper for women </a:t>
            </a:r>
            <a:r>
              <a:rPr lang="en-US" sz="3200" b="1" dirty="0" smtClean="0">
                <a:solidFill>
                  <a:srgbClr val="FF0000"/>
                </a:solidFill>
                <a:effectLst>
                  <a:outerShdw blurRad="38100" dist="38100" dir="2700000" algn="tl">
                    <a:srgbClr val="000000">
                      <a:alpha val="43137"/>
                    </a:srgbClr>
                  </a:outerShdw>
                </a:effectLst>
                <a:latin typeface="Maiandra GD" pitchFamily="34" charset="0"/>
              </a:rPr>
              <a:t>making a claim to godliness</a:t>
            </a:r>
            <a:r>
              <a:rPr lang="en-US" sz="3200" b="1" dirty="0" smtClean="0">
                <a:effectLst>
                  <a:outerShdw blurRad="38100" dist="38100" dir="2700000" algn="tl">
                    <a:srgbClr val="000000">
                      <a:alpha val="43137"/>
                    </a:srgbClr>
                  </a:outerShdw>
                </a:effectLst>
                <a:latin typeface="Maiandra GD" pitchFamily="34" charset="0"/>
              </a:rPr>
              <a:t>. </a:t>
            </a:r>
            <a:endParaRPr lang="en-US" sz="3200" b="1" dirty="0">
              <a:effectLst>
                <a:outerShdw blurRad="38100" dist="38100" dir="2700000" algn="tl">
                  <a:srgbClr val="000000">
                    <a:alpha val="43137"/>
                  </a:srgbClr>
                </a:outerShdw>
              </a:effectLst>
              <a:latin typeface="Maiandra GD" pitchFamily="34" charset="0"/>
            </a:endParaRPr>
          </a:p>
        </p:txBody>
      </p:sp>
      <p:sp>
        <p:nvSpPr>
          <p:cNvPr id="4" name="Rectangle 3"/>
          <p:cNvSpPr/>
          <p:nvPr/>
        </p:nvSpPr>
        <p:spPr>
          <a:xfrm>
            <a:off x="4953000" y="2209800"/>
            <a:ext cx="4038600" cy="4524315"/>
          </a:xfrm>
          <a:prstGeom prst="rect">
            <a:avLst/>
          </a:prstGeom>
          <a:solidFill>
            <a:schemeClr val="bg1"/>
          </a:solidFill>
          <a:ln>
            <a:solidFill>
              <a:schemeClr val="tx1"/>
            </a:solidFill>
          </a:ln>
        </p:spPr>
        <p:txBody>
          <a:bodyPr wrap="square">
            <a:spAutoFit/>
          </a:bodyPr>
          <a:lstStyle/>
          <a:p>
            <a:r>
              <a:rPr lang="en-US" sz="3200" b="1" dirty="0" smtClean="0">
                <a:effectLst>
                  <a:outerShdw blurRad="38100" dist="38100" dir="2700000" algn="tl">
                    <a:srgbClr val="000000">
                      <a:alpha val="43137"/>
                    </a:srgbClr>
                  </a:outerShdw>
                </a:effectLst>
                <a:latin typeface="Maiandra GD" pitchFamily="34" charset="0"/>
              </a:rPr>
              <a:t>Ephesians 4:1</a:t>
            </a:r>
          </a:p>
          <a:p>
            <a:r>
              <a:rPr lang="en-US" sz="3200" b="1" dirty="0" smtClean="0">
                <a:effectLst>
                  <a:outerShdw blurRad="38100" dist="38100" dir="2700000" algn="tl">
                    <a:srgbClr val="000000">
                      <a:alpha val="43137"/>
                    </a:srgbClr>
                  </a:outerShdw>
                </a:effectLst>
                <a:latin typeface="Maiandra GD" pitchFamily="34" charset="0"/>
              </a:rPr>
              <a:t>  Therefore I, the prisoner of the Lord, implore you to walk in a manner worthy of the calling with which you have been called, </a:t>
            </a:r>
            <a:endParaRPr lang="en-US" sz="3200" b="1" dirty="0">
              <a:effectLst>
                <a:outerShdw blurRad="38100" dist="38100" dir="2700000" algn="tl">
                  <a:srgbClr val="000000">
                    <a:alpha val="43137"/>
                  </a:srgbClr>
                </a:outerShdw>
              </a:effectLst>
              <a:latin typeface="Maiandra GD" pitchFamily="34" charset="0"/>
            </a:endParaRPr>
          </a:p>
        </p:txBody>
      </p:sp>
    </p:spTree>
  </p:cSld>
  <p:clrMapOvr>
    <a:masterClrMapping/>
  </p:clrMapOvr>
  <p:transition spd="slow">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amond(in)">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226_A_JuiceDrop.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1202" name="TextBox 3"/>
          <p:cNvSpPr txBox="1">
            <a:spLocks noChangeArrowheads="1"/>
          </p:cNvSpPr>
          <p:nvPr/>
        </p:nvSpPr>
        <p:spPr bwMode="auto">
          <a:xfrm>
            <a:off x="1143000" y="381000"/>
            <a:ext cx="8001000" cy="938719"/>
          </a:xfrm>
          <a:prstGeom prst="rect">
            <a:avLst/>
          </a:prstGeom>
          <a:noFill/>
          <a:ln w="9525">
            <a:noFill/>
            <a:miter lim="800000"/>
            <a:headEnd/>
            <a:tailEnd/>
          </a:ln>
        </p:spPr>
        <p:txBody>
          <a:bodyPr>
            <a:spAutoFit/>
          </a:bodyPr>
          <a:lstStyle/>
          <a:p>
            <a:pPr algn="ctr"/>
            <a:r>
              <a:rPr lang="en-US" sz="5500" dirty="0">
                <a:latin typeface="Gyrl Friday" pitchFamily="2" charset="0"/>
              </a:rPr>
              <a:t>Help your mate</a:t>
            </a:r>
          </a:p>
        </p:txBody>
      </p:sp>
      <p:sp>
        <p:nvSpPr>
          <p:cNvPr id="3" name="Rectangle 2"/>
          <p:cNvSpPr/>
          <p:nvPr/>
        </p:nvSpPr>
        <p:spPr>
          <a:xfrm>
            <a:off x="2131623" y="1701225"/>
            <a:ext cx="6021777" cy="584775"/>
          </a:xfrm>
          <a:prstGeom prst="rect">
            <a:avLst/>
          </a:prstGeom>
        </p:spPr>
        <p:txBody>
          <a:bodyPr wrap="none">
            <a:spAutoFit/>
          </a:bodyPr>
          <a:lstStyle/>
          <a:p>
            <a:pPr>
              <a:buFont typeface="Arial" pitchFamily="34" charset="0"/>
              <a:buChar char="•"/>
            </a:pPr>
            <a:r>
              <a:rPr lang="en-US" sz="3200" dirty="0" smtClean="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rPr>
              <a:t> Be transparent in your feelings</a:t>
            </a:r>
            <a:endParaRPr lang="en-US" sz="3200" dirty="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4" name="Rectangle 3"/>
          <p:cNvSpPr/>
          <p:nvPr/>
        </p:nvSpPr>
        <p:spPr>
          <a:xfrm>
            <a:off x="3350823" y="2615625"/>
            <a:ext cx="3443956" cy="584775"/>
          </a:xfrm>
          <a:prstGeom prst="rect">
            <a:avLst/>
          </a:prstGeom>
        </p:spPr>
        <p:txBody>
          <a:bodyPr wrap="none">
            <a:spAutoFit/>
          </a:bodyPr>
          <a:lstStyle/>
          <a:p>
            <a:pPr>
              <a:buFont typeface="Arial" pitchFamily="34" charset="0"/>
              <a:buChar char="•"/>
            </a:pPr>
            <a:r>
              <a:rPr lang="en-US" sz="3200" dirty="0" smtClean="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rPr>
              <a:t> Be the veto vote</a:t>
            </a:r>
            <a:endParaRPr lang="en-US" sz="3200" dirty="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5" name="Rectangle 4"/>
          <p:cNvSpPr/>
          <p:nvPr/>
        </p:nvSpPr>
        <p:spPr>
          <a:xfrm>
            <a:off x="2458953" y="3276600"/>
            <a:ext cx="6456447" cy="584775"/>
          </a:xfrm>
          <a:prstGeom prst="rect">
            <a:avLst/>
          </a:prstGeom>
        </p:spPr>
        <p:txBody>
          <a:bodyPr wrap="none">
            <a:spAutoFit/>
          </a:bodyPr>
          <a:lstStyle/>
          <a:p>
            <a:pPr>
              <a:buFont typeface="Arial" pitchFamily="34" charset="0"/>
              <a:buChar char="•"/>
            </a:pPr>
            <a:r>
              <a:rPr lang="en-US" sz="3200" dirty="0" smtClean="0">
                <a:solidFill>
                  <a:srgbClr val="FFFF00"/>
                </a:solidFill>
                <a:latin typeface="Tahoma" pitchFamily="34" charset="0"/>
                <a:ea typeface="Tahoma" pitchFamily="34" charset="0"/>
                <a:cs typeface="Tahoma" pitchFamily="34" charset="0"/>
              </a:rPr>
              <a:t> Protect your marriage at all costs</a:t>
            </a:r>
            <a:endParaRPr lang="en-US" sz="3200" dirty="0">
              <a:solidFill>
                <a:srgbClr val="FFFF00"/>
              </a:solidFill>
              <a:latin typeface="Tahoma" pitchFamily="34" charset="0"/>
              <a:ea typeface="Tahoma" pitchFamily="34" charset="0"/>
              <a:cs typeface="Tahoma" pitchFamily="34" charset="0"/>
            </a:endParaRPr>
          </a:p>
        </p:txBody>
      </p:sp>
      <p:pic>
        <p:nvPicPr>
          <p:cNvPr id="7" name="Picture 6" descr="heart8.jpg"/>
          <p:cNvPicPr>
            <a:picLocks noChangeAspect="1"/>
          </p:cNvPicPr>
          <p:nvPr/>
        </p:nvPicPr>
        <p:blipFill>
          <a:blip r:embed="rId3" cstate="print"/>
          <a:stretch>
            <a:fillRect/>
          </a:stretch>
        </p:blipFill>
        <p:spPr>
          <a:xfrm>
            <a:off x="0" y="533400"/>
            <a:ext cx="2168254" cy="1438275"/>
          </a:xfrm>
          <a:prstGeom prst="rect">
            <a:avLst/>
          </a:prstGeom>
        </p:spPr>
      </p:pic>
    </p:spTree>
  </p:cSld>
  <p:clrMapOvr>
    <a:masterClrMapping/>
  </p:clrMapOvr>
  <p:transition spd="slow">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9" presetClass="entr" presetSubtype="0" accel="10000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8" dur="500" fill="hold"/>
                                        <p:tgtEl>
                                          <p:spTgt spid="5">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9" dur="500" fill="hold"/>
                                        <p:tgtEl>
                                          <p:spTgt spid="5">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0"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253_A_JuiceDrop"/>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Rounded Rectangle 2"/>
          <p:cNvSpPr/>
          <p:nvPr/>
        </p:nvSpPr>
        <p:spPr>
          <a:xfrm>
            <a:off x="609600" y="457200"/>
            <a:ext cx="8153400" cy="76200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98" name="TextBox 3"/>
          <p:cNvSpPr txBox="1">
            <a:spLocks noChangeArrowheads="1"/>
          </p:cNvSpPr>
          <p:nvPr/>
        </p:nvSpPr>
        <p:spPr bwMode="auto">
          <a:xfrm>
            <a:off x="609600" y="457200"/>
            <a:ext cx="8077200" cy="630942"/>
          </a:xfrm>
          <a:prstGeom prst="rect">
            <a:avLst/>
          </a:prstGeom>
          <a:noFill/>
          <a:ln w="9525">
            <a:noFill/>
            <a:miter lim="800000"/>
            <a:headEnd/>
            <a:tailEnd/>
          </a:ln>
        </p:spPr>
        <p:txBody>
          <a:bodyPr>
            <a:spAutoFit/>
          </a:bodyPr>
          <a:lstStyle/>
          <a:p>
            <a:pPr algn="ctr"/>
            <a:r>
              <a:rPr lang="en-US" sz="3500" dirty="0">
                <a:solidFill>
                  <a:srgbClr val="FF0000"/>
                </a:solidFill>
                <a:effectLst>
                  <a:outerShdw blurRad="38100" dist="38100" dir="2700000" algn="tl">
                    <a:srgbClr val="000000">
                      <a:alpha val="43137"/>
                    </a:srgbClr>
                  </a:outerShdw>
                </a:effectLst>
                <a:latin typeface="BattleLines" pitchFamily="34" charset="0"/>
              </a:rPr>
              <a:t>Guardrail # 4 </a:t>
            </a:r>
            <a:r>
              <a:rPr lang="en-US" sz="3500" dirty="0" smtClean="0">
                <a:solidFill>
                  <a:srgbClr val="FF0000"/>
                </a:solidFill>
                <a:effectLst>
                  <a:outerShdw blurRad="38100" dist="38100" dir="2700000" algn="tl">
                    <a:srgbClr val="000000">
                      <a:alpha val="43137"/>
                    </a:srgbClr>
                  </a:outerShdw>
                </a:effectLst>
                <a:latin typeface="BattleLines" pitchFamily="34" charset="0"/>
              </a:rPr>
              <a:t>The </a:t>
            </a:r>
            <a:r>
              <a:rPr lang="en-US" sz="3500" dirty="0">
                <a:solidFill>
                  <a:srgbClr val="FF0000"/>
                </a:solidFill>
                <a:effectLst>
                  <a:outerShdw blurRad="38100" dist="38100" dir="2700000" algn="tl">
                    <a:srgbClr val="000000">
                      <a:alpha val="43137"/>
                    </a:srgbClr>
                  </a:outerShdw>
                </a:effectLst>
                <a:latin typeface="BattleLines" pitchFamily="34" charset="0"/>
              </a:rPr>
              <a:t>Impure can be pure in Christ</a:t>
            </a:r>
          </a:p>
        </p:txBody>
      </p:sp>
      <p:pic>
        <p:nvPicPr>
          <p:cNvPr id="5" name="Picture 4" descr="442652_distraught.jpg"/>
          <p:cNvPicPr>
            <a:picLocks noChangeAspect="1"/>
          </p:cNvPicPr>
          <p:nvPr/>
        </p:nvPicPr>
        <p:blipFill>
          <a:blip r:embed="rId3" cstate="print"/>
          <a:stretch>
            <a:fillRect/>
          </a:stretch>
        </p:blipFill>
        <p:spPr>
          <a:xfrm>
            <a:off x="3195637" y="2000250"/>
            <a:ext cx="2752725" cy="2857500"/>
          </a:xfrm>
          <a:prstGeom prst="rect">
            <a:avLst/>
          </a:prstGeom>
        </p:spPr>
      </p:pic>
    </p:spTree>
  </p:cSld>
  <p:clrMapOvr>
    <a:masterClrMapping/>
  </p:clrMapOvr>
  <p:transition spd="slow">
    <p:comb/>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005_A_JuiceDrop"/>
          <p:cNvPicPr>
            <a:picLocks noChangeAspect="1" noChangeArrowheads="1"/>
          </p:cNvPicPr>
          <p:nvPr/>
        </p:nvPicPr>
        <p:blipFill>
          <a:blip r:embed="rId2" cstate="print"/>
          <a:srcRect/>
          <a:stretch>
            <a:fillRect/>
          </a:stretch>
        </p:blipFill>
        <p:spPr bwMode="auto">
          <a:xfrm>
            <a:off x="0" y="0"/>
            <a:ext cx="9144000" cy="2971800"/>
          </a:xfrm>
          <a:prstGeom prst="rect">
            <a:avLst/>
          </a:prstGeom>
          <a:noFill/>
        </p:spPr>
      </p:pic>
      <p:sp>
        <p:nvSpPr>
          <p:cNvPr id="4" name="Rounded Rectangle 3"/>
          <p:cNvSpPr/>
          <p:nvPr/>
        </p:nvSpPr>
        <p:spPr bwMode="auto">
          <a:xfrm>
            <a:off x="1295400" y="457200"/>
            <a:ext cx="7315200" cy="1371600"/>
          </a:xfrm>
          <a:prstGeom prst="round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tx1"/>
              </a:solidFill>
              <a:effectLst/>
              <a:latin typeface="Tahoma" pitchFamily="34" charset="0"/>
            </a:endParaRPr>
          </a:p>
        </p:txBody>
      </p:sp>
      <p:sp>
        <p:nvSpPr>
          <p:cNvPr id="3" name="Rounded Rectangle 2"/>
          <p:cNvSpPr/>
          <p:nvPr/>
        </p:nvSpPr>
        <p:spPr bwMode="auto">
          <a:xfrm>
            <a:off x="533400" y="228600"/>
            <a:ext cx="7924800" cy="1447800"/>
          </a:xfrm>
          <a:prstGeom prst="roundRect">
            <a:avLst/>
          </a:prstGeom>
          <a:solidFill>
            <a:srgbClr val="00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tx1"/>
              </a:solidFill>
              <a:effectLst/>
              <a:latin typeface="Tahoma" pitchFamily="34" charset="0"/>
            </a:endParaRPr>
          </a:p>
        </p:txBody>
      </p:sp>
      <p:sp>
        <p:nvSpPr>
          <p:cNvPr id="5122" name="TextBox 3"/>
          <p:cNvSpPr txBox="1">
            <a:spLocks noChangeArrowheads="1"/>
          </p:cNvSpPr>
          <p:nvPr/>
        </p:nvSpPr>
        <p:spPr bwMode="auto">
          <a:xfrm>
            <a:off x="381000" y="152400"/>
            <a:ext cx="8382000" cy="1200329"/>
          </a:xfrm>
          <a:prstGeom prst="rect">
            <a:avLst/>
          </a:prstGeom>
          <a:noFill/>
          <a:ln w="9525">
            <a:noFill/>
            <a:miter lim="800000"/>
            <a:headEnd/>
            <a:tailEnd/>
          </a:ln>
        </p:spPr>
        <p:txBody>
          <a:bodyPr>
            <a:spAutoFit/>
          </a:bodyPr>
          <a:lstStyle/>
          <a:p>
            <a:pPr algn="ctr"/>
            <a:r>
              <a:rPr lang="en-US" sz="7200" b="0" dirty="0" smtClean="0">
                <a:solidFill>
                  <a:srgbClr val="FF0000"/>
                </a:solidFill>
                <a:effectLst>
                  <a:outerShdw blurRad="38100" dist="38100" dir="2700000" algn="tl">
                    <a:srgbClr val="000000">
                      <a:alpha val="43137"/>
                    </a:srgbClr>
                  </a:outerShdw>
                </a:effectLst>
                <a:latin typeface="BattleLines" pitchFamily="34" charset="0"/>
              </a:rPr>
              <a:t>God’s </a:t>
            </a:r>
            <a:r>
              <a:rPr lang="en-US" sz="7200" b="0" dirty="0">
                <a:solidFill>
                  <a:srgbClr val="FF0000"/>
                </a:solidFill>
                <a:effectLst>
                  <a:outerShdw blurRad="38100" dist="38100" dir="2700000" algn="tl">
                    <a:srgbClr val="000000">
                      <a:alpha val="43137"/>
                    </a:srgbClr>
                  </a:outerShdw>
                </a:effectLst>
                <a:latin typeface="BattleLines" pitchFamily="34" charset="0"/>
              </a:rPr>
              <a:t>guardrails </a:t>
            </a:r>
          </a:p>
        </p:txBody>
      </p:sp>
      <p:pic>
        <p:nvPicPr>
          <p:cNvPr id="5" name="Picture 4" descr="guardrail_right.jpg"/>
          <p:cNvPicPr>
            <a:picLocks noChangeAspect="1"/>
          </p:cNvPicPr>
          <p:nvPr/>
        </p:nvPicPr>
        <p:blipFill>
          <a:blip r:embed="rId3" cstate="print"/>
          <a:stretch>
            <a:fillRect/>
          </a:stretch>
        </p:blipFill>
        <p:spPr>
          <a:xfrm>
            <a:off x="4038600" y="3048000"/>
            <a:ext cx="2895600" cy="1017984"/>
          </a:xfrm>
          <a:prstGeom prst="rect">
            <a:avLst/>
          </a:prstGeom>
        </p:spPr>
      </p:pic>
      <p:pic>
        <p:nvPicPr>
          <p:cNvPr id="6" name="Picture 5" descr="guardrail_left.jpg"/>
          <p:cNvPicPr>
            <a:picLocks noChangeAspect="1"/>
          </p:cNvPicPr>
          <p:nvPr/>
        </p:nvPicPr>
        <p:blipFill>
          <a:blip r:embed="rId4" cstate="print"/>
          <a:stretch>
            <a:fillRect/>
          </a:stretch>
        </p:blipFill>
        <p:spPr>
          <a:xfrm>
            <a:off x="2819400" y="3048000"/>
            <a:ext cx="2895600" cy="1017984"/>
          </a:xfrm>
          <a:prstGeom prst="rect">
            <a:avLst/>
          </a:prstGeom>
        </p:spPr>
      </p:pic>
      <p:pic>
        <p:nvPicPr>
          <p:cNvPr id="8" name="Picture 5" descr="005_A_JuiceDrop"/>
          <p:cNvPicPr>
            <a:picLocks noChangeAspect="1" noChangeArrowheads="1"/>
          </p:cNvPicPr>
          <p:nvPr/>
        </p:nvPicPr>
        <p:blipFill>
          <a:blip r:embed="rId2" cstate="print"/>
          <a:srcRect/>
          <a:stretch>
            <a:fillRect/>
          </a:stretch>
        </p:blipFill>
        <p:spPr bwMode="auto">
          <a:xfrm>
            <a:off x="0" y="4114800"/>
            <a:ext cx="9144000" cy="2743200"/>
          </a:xfrm>
          <a:prstGeom prst="rect">
            <a:avLst/>
          </a:prstGeom>
          <a:noFill/>
        </p:spPr>
      </p:pic>
      <p:sp>
        <p:nvSpPr>
          <p:cNvPr id="9" name="TextBox 8"/>
          <p:cNvSpPr txBox="1"/>
          <p:nvPr/>
        </p:nvSpPr>
        <p:spPr>
          <a:xfrm>
            <a:off x="1371600" y="4648200"/>
            <a:ext cx="6477000" cy="1077218"/>
          </a:xfrm>
          <a:prstGeom prst="rect">
            <a:avLst/>
          </a:prstGeom>
          <a:solidFill>
            <a:srgbClr val="FFFFFF">
              <a:alpha val="50196"/>
            </a:srgbClr>
          </a:solidFill>
          <a:ln w="38100">
            <a:solidFill>
              <a:schemeClr val="bg1"/>
            </a:solidFill>
          </a:ln>
        </p:spPr>
        <p:txBody>
          <a:bodyPr wrap="square" rtlCol="0">
            <a:spAutoFit/>
          </a:bodyPr>
          <a:lstStyle/>
          <a:p>
            <a:pPr algn="ctr"/>
            <a:r>
              <a:rPr lang="en-US" sz="3200" dirty="0" smtClean="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rPr>
              <a:t>God’s guardrails keep us from ruining our lives</a:t>
            </a:r>
            <a:endParaRPr lang="en-US" sz="3200" b="0" dirty="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622_A_JuiceDrop.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TextBox 4"/>
          <p:cNvSpPr txBox="1"/>
          <p:nvPr/>
        </p:nvSpPr>
        <p:spPr>
          <a:xfrm>
            <a:off x="1066800" y="533400"/>
            <a:ext cx="7315200" cy="1077218"/>
          </a:xfrm>
          <a:prstGeom prst="rect">
            <a:avLst/>
          </a:prstGeom>
          <a:noFill/>
        </p:spPr>
        <p:txBody>
          <a:bodyPr wrap="square" rtlCol="0">
            <a:spAutoFit/>
          </a:bodyPr>
          <a:lstStyle/>
          <a:p>
            <a:r>
              <a:rPr lang="en-US" sz="3200" dirty="0" smtClean="0">
                <a:solidFill>
                  <a:srgbClr val="FFFF00"/>
                </a:solidFill>
                <a:latin typeface="Tahoma" pitchFamily="34" charset="0"/>
                <a:ea typeface="Tahoma" pitchFamily="34" charset="0"/>
                <a:cs typeface="Tahoma" pitchFamily="34" charset="0"/>
              </a:rPr>
              <a:t>Fornication doesn’t happen because 	you don’t love God</a:t>
            </a:r>
            <a:endParaRPr lang="en-US" sz="3200" dirty="0">
              <a:solidFill>
                <a:srgbClr val="FFFF00"/>
              </a:solidFill>
              <a:latin typeface="Tahoma" pitchFamily="34" charset="0"/>
              <a:ea typeface="Tahoma" pitchFamily="34" charset="0"/>
              <a:cs typeface="Tahoma" pitchFamily="34" charset="0"/>
            </a:endParaRPr>
          </a:p>
        </p:txBody>
      </p:sp>
      <p:sp>
        <p:nvSpPr>
          <p:cNvPr id="6" name="TextBox 5"/>
          <p:cNvSpPr txBox="1"/>
          <p:nvPr/>
        </p:nvSpPr>
        <p:spPr>
          <a:xfrm>
            <a:off x="2286000" y="2133600"/>
            <a:ext cx="6172200" cy="1569660"/>
          </a:xfrm>
          <a:prstGeom prst="rect">
            <a:avLst/>
          </a:prstGeom>
          <a:noFill/>
        </p:spPr>
        <p:txBody>
          <a:bodyPr wrap="square" rtlCol="0">
            <a:spAutoFit/>
          </a:bodyPr>
          <a:lstStyle/>
          <a:p>
            <a:r>
              <a:rPr lang="en-US" sz="3200" dirty="0" smtClean="0">
                <a:solidFill>
                  <a:srgbClr val="FFFF00"/>
                </a:solidFill>
                <a:latin typeface="Tahoma" pitchFamily="34" charset="0"/>
                <a:ea typeface="Tahoma" pitchFamily="34" charset="0"/>
                <a:cs typeface="Tahoma" pitchFamily="34" charset="0"/>
              </a:rPr>
              <a:t>Fornication doesn’t happen 	because you didn’t know it 	was wrong</a:t>
            </a:r>
            <a:endParaRPr lang="en-US" sz="3200" dirty="0">
              <a:solidFill>
                <a:srgbClr val="FFFF00"/>
              </a:solidFill>
              <a:latin typeface="Tahoma" pitchFamily="34" charset="0"/>
              <a:ea typeface="Tahoma" pitchFamily="34" charset="0"/>
              <a:cs typeface="Tahoma" pitchFamily="34" charset="0"/>
            </a:endParaRPr>
          </a:p>
        </p:txBody>
      </p:sp>
      <p:pic>
        <p:nvPicPr>
          <p:cNvPr id="7" name="Picture 6" descr="529158_water_droplet.jpg"/>
          <p:cNvPicPr>
            <a:picLocks noChangeAspect="1"/>
          </p:cNvPicPr>
          <p:nvPr/>
        </p:nvPicPr>
        <p:blipFill>
          <a:blip r:embed="rId3" cstate="print"/>
          <a:stretch>
            <a:fillRect/>
          </a:stretch>
        </p:blipFill>
        <p:spPr>
          <a:xfrm>
            <a:off x="5867400" y="3886200"/>
            <a:ext cx="2857500" cy="2085975"/>
          </a:xfrm>
          <a:prstGeom prst="rect">
            <a:avLst/>
          </a:prstGeom>
        </p:spPr>
      </p:pic>
    </p:spTree>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C:\Users\Roger Shouse\AppData\Local\Microsoft\Windows\Temporary Internet Files\Content.IE5\UG7P16QD\Forgiveness_Church_Bulletin_Cover_Template[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6322" name="TextBox 3"/>
          <p:cNvSpPr txBox="1">
            <a:spLocks noChangeArrowheads="1"/>
          </p:cNvSpPr>
          <p:nvPr/>
        </p:nvSpPr>
        <p:spPr bwMode="auto">
          <a:xfrm>
            <a:off x="152400" y="0"/>
            <a:ext cx="8686800" cy="6001643"/>
          </a:xfrm>
          <a:prstGeom prst="rect">
            <a:avLst/>
          </a:prstGeom>
          <a:solidFill>
            <a:srgbClr val="FFFFFF">
              <a:alpha val="40000"/>
            </a:srgbClr>
          </a:solidFill>
          <a:ln w="9525">
            <a:noFill/>
            <a:miter lim="800000"/>
            <a:headEnd/>
            <a:tailEnd/>
          </a:ln>
        </p:spPr>
        <p:txBody>
          <a:bodyPr wrap="square">
            <a:spAutoFit/>
          </a:bodyPr>
          <a:lstStyle/>
          <a:p>
            <a:r>
              <a:rPr lang="en-US" sz="3200" b="1" dirty="0">
                <a:effectLst>
                  <a:outerShdw blurRad="38100" dist="38100" dir="2700000" algn="tl">
                    <a:srgbClr val="000000">
                      <a:alpha val="43137"/>
                    </a:srgbClr>
                  </a:outerShdw>
                </a:effectLst>
                <a:latin typeface="Maiandra GD" pitchFamily="34" charset="0"/>
              </a:rPr>
              <a:t>1 Corinthians 6:9-11</a:t>
            </a:r>
          </a:p>
          <a:p>
            <a:r>
              <a:rPr lang="en-US" sz="3200" b="1" dirty="0">
                <a:effectLst>
                  <a:outerShdw blurRad="38100" dist="38100" dir="2700000" algn="tl">
                    <a:srgbClr val="000000">
                      <a:alpha val="43137"/>
                    </a:srgbClr>
                  </a:outerShdw>
                </a:effectLst>
                <a:latin typeface="Maiandra GD" pitchFamily="34" charset="0"/>
              </a:rPr>
              <a:t>  Or do you not know that the unrighteous will not inherit the kingdom of God? Do not be deceived; neither fornicators, nor idolaters, nor adulterers, nor effeminate, nor homosexuals,  nor thieves, nor </a:t>
            </a:r>
            <a:r>
              <a:rPr lang="en-US" sz="3200" b="1" i="1" dirty="0">
                <a:effectLst>
                  <a:outerShdw blurRad="38100" dist="38100" dir="2700000" algn="tl">
                    <a:srgbClr val="000000">
                      <a:alpha val="43137"/>
                    </a:srgbClr>
                  </a:outerShdw>
                </a:effectLst>
                <a:latin typeface="Maiandra GD" pitchFamily="34" charset="0"/>
              </a:rPr>
              <a:t>the</a:t>
            </a:r>
            <a:r>
              <a:rPr lang="en-US" sz="3200" b="1" dirty="0">
                <a:effectLst>
                  <a:outerShdw blurRad="38100" dist="38100" dir="2700000" algn="tl">
                    <a:srgbClr val="000000">
                      <a:alpha val="43137"/>
                    </a:srgbClr>
                  </a:outerShdw>
                </a:effectLst>
                <a:latin typeface="Maiandra GD" pitchFamily="34" charset="0"/>
              </a:rPr>
              <a:t> covetous, nor drunkards, nor revilers, nor swindlers, will inherit the kingdom of God. Such were some of you; but you were washed, but you were sanctified, but you were justified in the name of the Lord Jesus Christ and in the Spirit of our God. </a:t>
            </a:r>
          </a:p>
        </p:txBody>
      </p:sp>
    </p:spTree>
  </p:cSld>
  <p:clrMapOvr>
    <a:masterClrMapping/>
  </p:clrMapOvr>
  <p:transition spd="slow">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1981200" y="1524000"/>
            <a:ext cx="5105400" cy="5209005"/>
          </a:xfrm>
          <a:prstGeom prst="rect">
            <a:avLst/>
          </a:prstGeom>
          <a:noFill/>
          <a:ln w="9525" algn="in">
            <a:noFill/>
            <a:miter lim="800000"/>
            <a:headEnd/>
            <a:tailEnd/>
          </a:ln>
          <a:effectLst/>
        </p:spPr>
      </p:pic>
      <p:sp>
        <p:nvSpPr>
          <p:cNvPr id="6" name="TextBox 5"/>
          <p:cNvSpPr txBox="1"/>
          <p:nvPr/>
        </p:nvSpPr>
        <p:spPr>
          <a:xfrm>
            <a:off x="381000" y="304800"/>
            <a:ext cx="8382000" cy="923330"/>
          </a:xfrm>
          <a:prstGeom prst="rect">
            <a:avLst/>
          </a:prstGeom>
          <a:noFill/>
        </p:spPr>
        <p:txBody>
          <a:bodyPr wrap="square" rtlCol="0">
            <a:spAutoFit/>
          </a:bodyPr>
          <a:lstStyle/>
          <a:p>
            <a:pPr algn="ctr"/>
            <a:r>
              <a:rPr lang="en-US" sz="5400" dirty="0" smtClean="0">
                <a:solidFill>
                  <a:srgbClr val="FF0000"/>
                </a:solidFill>
                <a:effectLst>
                  <a:outerShdw blurRad="38100" dist="38100" dir="2700000" algn="tl">
                    <a:srgbClr val="000000">
                      <a:alpha val="43137"/>
                    </a:srgbClr>
                  </a:outerShdw>
                </a:effectLst>
                <a:latin typeface="BattleLines" pitchFamily="34" charset="0"/>
              </a:rPr>
              <a:t>Guardrails Around Purity</a:t>
            </a:r>
            <a:endParaRPr lang="en-US" sz="5400" dirty="0">
              <a:solidFill>
                <a:srgbClr val="FF0000"/>
              </a:solidFill>
              <a:effectLst>
                <a:outerShdw blurRad="38100" dist="38100" dir="2700000" algn="tl">
                  <a:srgbClr val="000000">
                    <a:alpha val="43137"/>
                  </a:srgbClr>
                </a:outerShdw>
              </a:effectLst>
              <a:latin typeface="BattleLines" pitchFamily="34" charset="0"/>
            </a:endParaRPr>
          </a:p>
        </p:txBody>
      </p:sp>
      <p:sp>
        <p:nvSpPr>
          <p:cNvPr id="7" name="Rounded Rectangle 6"/>
          <p:cNvSpPr/>
          <p:nvPr/>
        </p:nvSpPr>
        <p:spPr>
          <a:xfrm>
            <a:off x="609600" y="304800"/>
            <a:ext cx="7620000" cy="9906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plus/>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1.bp.blogspot.com/-XF52NH5hzCw/TWVAXuNaNjI/AAAAAAAAATk/1vydq1N8PXk/s320/friends.png">
            <a:hlinkClick r:id="rId2"/>
          </p:cNvPr>
          <p:cNvPicPr>
            <a:picLocks noChangeAspect="1" noChangeArrowheads="1"/>
          </p:cNvPicPr>
          <p:nvPr/>
        </p:nvPicPr>
        <p:blipFill>
          <a:blip r:embed="rId3" cstate="print"/>
          <a:srcRect/>
          <a:stretch>
            <a:fillRect/>
          </a:stretch>
        </p:blipFill>
        <p:spPr bwMode="auto">
          <a:xfrm>
            <a:off x="1676400" y="1676400"/>
            <a:ext cx="6019800" cy="4345546"/>
          </a:xfrm>
          <a:prstGeom prst="rect">
            <a:avLst/>
          </a:prstGeom>
          <a:noFill/>
        </p:spPr>
      </p:pic>
      <p:sp>
        <p:nvSpPr>
          <p:cNvPr id="2" name="TextBox 1"/>
          <p:cNvSpPr txBox="1"/>
          <p:nvPr/>
        </p:nvSpPr>
        <p:spPr>
          <a:xfrm>
            <a:off x="1295400" y="381000"/>
            <a:ext cx="6705600" cy="1754326"/>
          </a:xfrm>
          <a:prstGeom prst="rect">
            <a:avLst/>
          </a:prstGeom>
          <a:noFill/>
        </p:spPr>
        <p:txBody>
          <a:bodyPr wrap="square" rtlCol="0">
            <a:spAutoFit/>
          </a:bodyPr>
          <a:lstStyle/>
          <a:p>
            <a:pPr algn="ctr"/>
            <a:r>
              <a:rPr lang="en-US" sz="5400" dirty="0" smtClean="0">
                <a:effectLst>
                  <a:outerShdw blurRad="38100" dist="38100" dir="2700000" algn="tl">
                    <a:srgbClr val="000000">
                      <a:alpha val="43137"/>
                    </a:srgbClr>
                  </a:outerShdw>
                </a:effectLst>
                <a:latin typeface="Mufferaw" pitchFamily="66" charset="0"/>
                <a:ea typeface="Tahoma" pitchFamily="34" charset="0"/>
                <a:cs typeface="Mufferaw" pitchFamily="66" charset="0"/>
              </a:rPr>
              <a:t>Guardrails  </a:t>
            </a:r>
            <a:r>
              <a:rPr lang="en-US" sz="5400" dirty="0">
                <a:effectLst>
                  <a:outerShdw blurRad="38100" dist="38100" dir="2700000" algn="tl">
                    <a:srgbClr val="000000">
                      <a:alpha val="43137"/>
                    </a:srgbClr>
                  </a:outerShdw>
                </a:effectLst>
                <a:latin typeface="Mufferaw" pitchFamily="66" charset="0"/>
                <a:ea typeface="Tahoma" pitchFamily="34" charset="0"/>
                <a:cs typeface="Mufferaw" pitchFamily="66" charset="0"/>
              </a:rPr>
              <a:t>A</a:t>
            </a:r>
            <a:r>
              <a:rPr lang="en-US" sz="5400" dirty="0" smtClean="0">
                <a:effectLst>
                  <a:outerShdw blurRad="38100" dist="38100" dir="2700000" algn="tl">
                    <a:srgbClr val="000000">
                      <a:alpha val="43137"/>
                    </a:srgbClr>
                  </a:outerShdw>
                </a:effectLst>
                <a:latin typeface="Mufferaw" pitchFamily="66" charset="0"/>
                <a:ea typeface="Tahoma" pitchFamily="34" charset="0"/>
                <a:cs typeface="Mufferaw" pitchFamily="66" charset="0"/>
              </a:rPr>
              <a:t>round Relationships</a:t>
            </a:r>
            <a:endParaRPr lang="en-US" sz="5400" dirty="0">
              <a:effectLst>
                <a:outerShdw blurRad="38100" dist="38100" dir="2700000" algn="tl">
                  <a:srgbClr val="000000">
                    <a:alpha val="43137"/>
                  </a:srgbClr>
                </a:outerShdw>
              </a:effectLst>
              <a:latin typeface="Mufferaw" pitchFamily="66" charset="0"/>
              <a:ea typeface="Tahoma" pitchFamily="34" charset="0"/>
              <a:cs typeface="Mufferaw" pitchFamily="66" charset="0"/>
            </a:endParaRPr>
          </a:p>
        </p:txBody>
      </p:sp>
      <p:pic>
        <p:nvPicPr>
          <p:cNvPr id="4" name="Picture 3" descr="guardrail_right.jpg"/>
          <p:cNvPicPr>
            <a:picLocks noChangeAspect="1"/>
          </p:cNvPicPr>
          <p:nvPr/>
        </p:nvPicPr>
        <p:blipFill>
          <a:blip r:embed="rId4" cstate="print"/>
          <a:stretch>
            <a:fillRect/>
          </a:stretch>
        </p:blipFill>
        <p:spPr>
          <a:xfrm>
            <a:off x="3733800" y="5791200"/>
            <a:ext cx="2895600" cy="1017984"/>
          </a:xfrm>
          <a:prstGeom prst="rect">
            <a:avLst/>
          </a:prstGeom>
        </p:spPr>
      </p:pic>
      <p:pic>
        <p:nvPicPr>
          <p:cNvPr id="5" name="Picture 4" descr="guardrail_left.jpg"/>
          <p:cNvPicPr>
            <a:picLocks noChangeAspect="1"/>
          </p:cNvPicPr>
          <p:nvPr/>
        </p:nvPicPr>
        <p:blipFill>
          <a:blip r:embed="rId5" cstate="print"/>
          <a:stretch>
            <a:fillRect/>
          </a:stretch>
        </p:blipFill>
        <p:spPr>
          <a:xfrm>
            <a:off x="2514600" y="5791200"/>
            <a:ext cx="2895600" cy="1017984"/>
          </a:xfrm>
          <a:prstGeom prst="rect">
            <a:avLst/>
          </a:prstGeom>
        </p:spPr>
      </p:pic>
    </p:spTree>
  </p:cSld>
  <p:clrMapOvr>
    <a:masterClrMapping/>
  </p:clrMapOvr>
  <p:transition spd="slow">
    <p:cover dir="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020_A_JuiceDrop"/>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extBox 1"/>
          <p:cNvSpPr txBox="1"/>
          <p:nvPr/>
        </p:nvSpPr>
        <p:spPr>
          <a:xfrm>
            <a:off x="304800" y="105757"/>
            <a:ext cx="8458200" cy="3247043"/>
          </a:xfrm>
          <a:prstGeom prst="rect">
            <a:avLst/>
          </a:prstGeom>
          <a:solidFill>
            <a:srgbClr val="EEECE1">
              <a:alpha val="60000"/>
            </a:srgbClr>
          </a:solidFill>
        </p:spPr>
        <p:txBody>
          <a:bodyPr wrap="square" rtlCol="0">
            <a:spAutoFit/>
          </a:bodyPr>
          <a:lstStyle/>
          <a:p>
            <a:pPr algn="ctr"/>
            <a:r>
              <a:rPr lang="en-US" sz="7500" dirty="0" smtClean="0">
                <a:solidFill>
                  <a:srgbClr val="00B050"/>
                </a:solidFill>
                <a:latin typeface="Currency" pitchFamily="2" charset="0"/>
              </a:rPr>
              <a:t>Guardrails</a:t>
            </a:r>
            <a:r>
              <a:rPr lang="en-US" sz="5500" dirty="0" smtClean="0">
                <a:solidFill>
                  <a:srgbClr val="00B050"/>
                </a:solidFill>
                <a:latin typeface="Currency" pitchFamily="2" charset="0"/>
              </a:rPr>
              <a:t> Around </a:t>
            </a:r>
            <a:r>
              <a:rPr lang="en-US" sz="7500" dirty="0" smtClean="0">
                <a:solidFill>
                  <a:srgbClr val="00B050"/>
                </a:solidFill>
                <a:latin typeface="Currency" pitchFamily="2" charset="0"/>
              </a:rPr>
              <a:t>Finances</a:t>
            </a:r>
            <a:endParaRPr lang="en-US" sz="7500" dirty="0">
              <a:solidFill>
                <a:srgbClr val="00B050"/>
              </a:solidFill>
              <a:latin typeface="Currency" pitchFamily="2" charset="0"/>
            </a:endParaRPr>
          </a:p>
        </p:txBody>
      </p:sp>
      <p:pic>
        <p:nvPicPr>
          <p:cNvPr id="6" name="Picture 5" descr="bills 3.jpg"/>
          <p:cNvPicPr>
            <a:picLocks noChangeAspect="1"/>
          </p:cNvPicPr>
          <p:nvPr/>
        </p:nvPicPr>
        <p:blipFill>
          <a:blip r:embed="rId3" cstate="print"/>
          <a:stretch>
            <a:fillRect/>
          </a:stretch>
        </p:blipFill>
        <p:spPr>
          <a:xfrm>
            <a:off x="2286000" y="2971800"/>
            <a:ext cx="4546600" cy="3773678"/>
          </a:xfrm>
          <a:prstGeom prst="ellipse">
            <a:avLst/>
          </a:prstGeom>
          <a:ln>
            <a:noFill/>
          </a:ln>
          <a:effectLst>
            <a:softEdge rad="112500"/>
          </a:effectLst>
        </p:spPr>
      </p:pic>
    </p:spTree>
  </p:cSld>
  <p:clrMapOvr>
    <a:masterClrMapping/>
  </p:clrMapOvr>
  <p:transition spd="slow">
    <p:pull dir="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fall.jpg"/>
          <p:cNvPicPr>
            <a:picLocks noChangeAspect="1"/>
          </p:cNvPicPr>
          <p:nvPr/>
        </p:nvPicPr>
        <p:blipFill>
          <a:blip r:embed="rId2" cstate="print"/>
          <a:stretch>
            <a:fillRect/>
          </a:stretch>
        </p:blipFill>
        <p:spPr>
          <a:xfrm>
            <a:off x="2028" y="0"/>
            <a:ext cx="9139943" cy="6858000"/>
          </a:xfrm>
          <a:prstGeom prst="rect">
            <a:avLst/>
          </a:prstGeom>
        </p:spPr>
      </p:pic>
      <p:sp>
        <p:nvSpPr>
          <p:cNvPr id="8" name="Rounded Rectangle 7"/>
          <p:cNvSpPr/>
          <p:nvPr/>
        </p:nvSpPr>
        <p:spPr bwMode="auto">
          <a:xfrm>
            <a:off x="1066800" y="381000"/>
            <a:ext cx="6934200" cy="9144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Tahoma" pitchFamily="34" charset="0"/>
            </a:endParaRPr>
          </a:p>
        </p:txBody>
      </p:sp>
      <p:sp>
        <p:nvSpPr>
          <p:cNvPr id="2050" name="TextBox 3"/>
          <p:cNvSpPr txBox="1">
            <a:spLocks noChangeArrowheads="1"/>
          </p:cNvSpPr>
          <p:nvPr/>
        </p:nvSpPr>
        <p:spPr bwMode="auto">
          <a:xfrm>
            <a:off x="609600" y="381000"/>
            <a:ext cx="7772400" cy="938719"/>
          </a:xfrm>
          <a:prstGeom prst="rect">
            <a:avLst/>
          </a:prstGeom>
          <a:noFill/>
          <a:ln w="9525">
            <a:noFill/>
            <a:miter lim="800000"/>
            <a:headEnd/>
            <a:tailEnd/>
          </a:ln>
        </p:spPr>
        <p:txBody>
          <a:bodyPr wrap="square">
            <a:spAutoFit/>
          </a:bodyPr>
          <a:lstStyle/>
          <a:p>
            <a:pPr algn="ctr"/>
            <a:r>
              <a:rPr lang="en-US" sz="5500" b="0" dirty="0">
                <a:solidFill>
                  <a:srgbClr val="FFFF00"/>
                </a:solidFill>
                <a:latin typeface="Tall Paul" pitchFamily="2" charset="0"/>
              </a:rPr>
              <a:t>Guardrails Around Our Attitudes</a:t>
            </a:r>
          </a:p>
        </p:txBody>
      </p:sp>
      <p:sp>
        <p:nvSpPr>
          <p:cNvPr id="2051" name="Rectangle 3"/>
          <p:cNvSpPr>
            <a:spLocks noChangeArrowheads="1"/>
          </p:cNvSpPr>
          <p:nvPr/>
        </p:nvSpPr>
        <p:spPr bwMode="auto">
          <a:xfrm>
            <a:off x="3335055" y="2241536"/>
            <a:ext cx="2590800" cy="2492820"/>
          </a:xfrm>
          <a:prstGeom prst="rect">
            <a:avLst/>
          </a:prstGeom>
          <a:solidFill>
            <a:srgbClr val="FF0000"/>
          </a:solidFill>
          <a:ln w="9525" algn="in">
            <a:solidFill>
              <a:srgbClr val="FF0000"/>
            </a:solid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
        <p:nvSpPr>
          <p:cNvPr id="2052" name="Rectangle 4"/>
          <p:cNvSpPr>
            <a:spLocks noChangeArrowheads="1"/>
          </p:cNvSpPr>
          <p:nvPr/>
        </p:nvSpPr>
        <p:spPr bwMode="auto">
          <a:xfrm rot="-1403287">
            <a:off x="3170289" y="2242173"/>
            <a:ext cx="2561714" cy="2364160"/>
          </a:xfrm>
          <a:prstGeom prst="rect">
            <a:avLst/>
          </a:prstGeom>
          <a:solidFill>
            <a:srgbClr val="FFCC33"/>
          </a:solidFill>
          <a:ln w="9525" algn="in">
            <a:solidFill>
              <a:srgbClr val="FFCC33"/>
            </a:solid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
        <p:nvSpPr>
          <p:cNvPr id="2053" name="Rectangle 5"/>
          <p:cNvSpPr>
            <a:spLocks noChangeArrowheads="1"/>
          </p:cNvSpPr>
          <p:nvPr/>
        </p:nvSpPr>
        <p:spPr bwMode="auto">
          <a:xfrm rot="1550724">
            <a:off x="3063194" y="2506851"/>
            <a:ext cx="1985617" cy="2199546"/>
          </a:xfrm>
          <a:prstGeom prst="rect">
            <a:avLst/>
          </a:prstGeom>
          <a:solidFill>
            <a:srgbClr val="33CC33"/>
          </a:solidFill>
          <a:ln w="9525" algn="in">
            <a:solidFill>
              <a:srgbClr val="33CC33"/>
            </a:solid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
        <p:nvSpPr>
          <p:cNvPr id="2054" name="Rectangle 6"/>
          <p:cNvSpPr>
            <a:spLocks noChangeArrowheads="1"/>
          </p:cNvSpPr>
          <p:nvPr/>
        </p:nvSpPr>
        <p:spPr bwMode="auto">
          <a:xfrm>
            <a:off x="3639855" y="2165336"/>
            <a:ext cx="1985617" cy="2199547"/>
          </a:xfrm>
          <a:prstGeom prst="rect">
            <a:avLst/>
          </a:prstGeom>
          <a:solidFill>
            <a:srgbClr val="0000FF"/>
          </a:solidFill>
          <a:ln w="9525" algn="in">
            <a:solidFill>
              <a:srgbClr val="0000FF"/>
            </a:solid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
        <p:nvSpPr>
          <p:cNvPr id="2055" name="Text Box 7"/>
          <p:cNvSpPr txBox="1">
            <a:spLocks noChangeArrowheads="1"/>
          </p:cNvSpPr>
          <p:nvPr/>
        </p:nvSpPr>
        <p:spPr bwMode="auto">
          <a:xfrm>
            <a:off x="3716055" y="2470136"/>
            <a:ext cx="1886337" cy="879819"/>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000" b="0" i="0" u="none" strike="noStrike" cap="none" normalizeH="0" baseline="0" dirty="0" smtClean="0">
                <a:ln>
                  <a:noFill/>
                </a:ln>
                <a:solidFill>
                  <a:srgbClr val="FFFFFF"/>
                </a:solidFill>
                <a:effectLst/>
                <a:latin typeface="Cooper Black" pitchFamily="18" charset="0"/>
              </a:rPr>
              <a:t>Attitude</a:t>
            </a:r>
            <a:endParaRPr kumimoji="0" lang="en-US" sz="3000" b="1" i="0" u="none" strike="noStrike" cap="none" normalizeH="0" baseline="0" dirty="0" smtClean="0">
              <a:ln>
                <a:noFill/>
              </a:ln>
              <a:solidFill>
                <a:schemeClr val="tx1"/>
              </a:solidFill>
              <a:effectLst/>
              <a:latin typeface="Tahoma"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1981200" y="1524000"/>
            <a:ext cx="5105400" cy="5209005"/>
          </a:xfrm>
          <a:prstGeom prst="rect">
            <a:avLst/>
          </a:prstGeom>
          <a:noFill/>
          <a:ln w="9525" algn="in">
            <a:noFill/>
            <a:miter lim="800000"/>
            <a:headEnd/>
            <a:tailEnd/>
          </a:ln>
          <a:effectLst/>
        </p:spPr>
      </p:pic>
      <p:sp>
        <p:nvSpPr>
          <p:cNvPr id="6" name="TextBox 5"/>
          <p:cNvSpPr txBox="1"/>
          <p:nvPr/>
        </p:nvSpPr>
        <p:spPr>
          <a:xfrm>
            <a:off x="381000" y="304800"/>
            <a:ext cx="8382000" cy="923330"/>
          </a:xfrm>
          <a:prstGeom prst="rect">
            <a:avLst/>
          </a:prstGeom>
          <a:noFill/>
        </p:spPr>
        <p:txBody>
          <a:bodyPr wrap="square" rtlCol="0">
            <a:spAutoFit/>
          </a:bodyPr>
          <a:lstStyle/>
          <a:p>
            <a:pPr algn="ctr"/>
            <a:r>
              <a:rPr lang="en-US" sz="5400" dirty="0" smtClean="0">
                <a:solidFill>
                  <a:srgbClr val="FF0000"/>
                </a:solidFill>
                <a:effectLst>
                  <a:outerShdw blurRad="38100" dist="38100" dir="2700000" algn="tl">
                    <a:srgbClr val="000000">
                      <a:alpha val="43137"/>
                    </a:srgbClr>
                  </a:outerShdw>
                </a:effectLst>
                <a:latin typeface="BattleLines" pitchFamily="34" charset="0"/>
              </a:rPr>
              <a:t>Guardrails Around Purity</a:t>
            </a:r>
            <a:endParaRPr lang="en-US" sz="5400" dirty="0">
              <a:solidFill>
                <a:srgbClr val="FF0000"/>
              </a:solidFill>
              <a:effectLst>
                <a:outerShdw blurRad="38100" dist="38100" dir="2700000" algn="tl">
                  <a:srgbClr val="000000">
                    <a:alpha val="43137"/>
                  </a:srgbClr>
                </a:outerShdw>
              </a:effectLst>
              <a:latin typeface="BattleLines" pitchFamily="34" charset="0"/>
            </a:endParaRPr>
          </a:p>
        </p:txBody>
      </p:sp>
      <p:sp>
        <p:nvSpPr>
          <p:cNvPr id="7" name="Rounded Rectangle 6"/>
          <p:cNvSpPr/>
          <p:nvPr/>
        </p:nvSpPr>
        <p:spPr>
          <a:xfrm>
            <a:off x="609600" y="304800"/>
            <a:ext cx="7620000" cy="9906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ll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elp button large.jpg"/>
          <p:cNvPicPr>
            <a:picLocks noChangeAspect="1"/>
          </p:cNvPicPr>
          <p:nvPr/>
        </p:nvPicPr>
        <p:blipFill>
          <a:blip r:embed="rId2" cstate="print"/>
          <a:stretch>
            <a:fillRect/>
          </a:stretch>
        </p:blipFill>
        <p:spPr>
          <a:xfrm>
            <a:off x="2028" y="0"/>
            <a:ext cx="9139943" cy="6858000"/>
          </a:xfrm>
          <a:prstGeom prst="rect">
            <a:avLst/>
          </a:prstGeom>
        </p:spPr>
      </p:pic>
      <p:sp>
        <p:nvSpPr>
          <p:cNvPr id="2050" name="TextBox 3"/>
          <p:cNvSpPr txBox="1">
            <a:spLocks noChangeArrowheads="1"/>
          </p:cNvSpPr>
          <p:nvPr/>
        </p:nvSpPr>
        <p:spPr bwMode="auto">
          <a:xfrm>
            <a:off x="152400" y="-228600"/>
            <a:ext cx="8839200" cy="2400657"/>
          </a:xfrm>
          <a:prstGeom prst="rect">
            <a:avLst/>
          </a:prstGeom>
          <a:noFill/>
          <a:ln w="9525">
            <a:noFill/>
            <a:miter lim="800000"/>
            <a:headEnd/>
            <a:tailEnd/>
          </a:ln>
        </p:spPr>
        <p:txBody>
          <a:bodyPr wrap="square">
            <a:spAutoFit/>
          </a:bodyPr>
          <a:lstStyle/>
          <a:p>
            <a:pPr algn="ctr"/>
            <a:r>
              <a:rPr lang="en-US" sz="7500" dirty="0">
                <a:solidFill>
                  <a:schemeClr val="bg1"/>
                </a:solidFill>
                <a:latin typeface="Dear Theo" pitchFamily="2" charset="0"/>
              </a:rPr>
              <a:t>We look at one of the most serious guardrails of all</a:t>
            </a:r>
          </a:p>
        </p:txBody>
      </p:sp>
      <p:sp>
        <p:nvSpPr>
          <p:cNvPr id="3" name="Rectangle 2"/>
          <p:cNvSpPr/>
          <p:nvPr/>
        </p:nvSpPr>
        <p:spPr>
          <a:xfrm>
            <a:off x="304800" y="2209800"/>
            <a:ext cx="6795450" cy="584775"/>
          </a:xfrm>
          <a:prstGeom prst="rect">
            <a:avLst/>
          </a:prstGeom>
        </p:spPr>
        <p:txBody>
          <a:bodyPr wrap="none">
            <a:spAutoFit/>
          </a:bodyPr>
          <a:lstStyle/>
          <a:p>
            <a:pPr>
              <a:buFont typeface="Arial" pitchFamily="34" charset="0"/>
              <a:buChar char="•"/>
            </a:pPr>
            <a:r>
              <a:rPr lang="en-US" sz="3200" dirty="0" smtClean="0">
                <a:solidFill>
                  <a:srgbClr val="FFFF00"/>
                </a:solidFill>
                <a:latin typeface="Arial" pitchFamily="34" charset="0"/>
                <a:cs typeface="Arial" pitchFamily="34" charset="0"/>
              </a:rPr>
              <a:t> No one laughs about moral failures</a:t>
            </a:r>
            <a:endParaRPr lang="en-US" sz="3200" dirty="0">
              <a:solidFill>
                <a:srgbClr val="FFFF00"/>
              </a:solidFill>
              <a:latin typeface="Arial" pitchFamily="34" charset="0"/>
              <a:cs typeface="Arial" pitchFamily="34" charset="0"/>
            </a:endParaRPr>
          </a:p>
        </p:txBody>
      </p:sp>
      <p:sp>
        <p:nvSpPr>
          <p:cNvPr id="4" name="Rectangle 3"/>
          <p:cNvSpPr/>
          <p:nvPr/>
        </p:nvSpPr>
        <p:spPr>
          <a:xfrm>
            <a:off x="228600" y="2971800"/>
            <a:ext cx="3886200" cy="2554545"/>
          </a:xfrm>
          <a:prstGeom prst="rect">
            <a:avLst/>
          </a:prstGeom>
        </p:spPr>
        <p:txBody>
          <a:bodyPr wrap="square">
            <a:spAutoFit/>
          </a:bodyPr>
          <a:lstStyle/>
          <a:p>
            <a:pPr>
              <a:buFont typeface="Arial" pitchFamily="34" charset="0"/>
              <a:buChar char="•"/>
            </a:pPr>
            <a:r>
              <a:rPr lang="en-US" sz="3200" dirty="0" smtClean="0">
                <a:solidFill>
                  <a:srgbClr val="FFFF00"/>
                </a:solidFill>
                <a:latin typeface="Arial" pitchFamily="34" charset="0"/>
                <a:cs typeface="Arial" pitchFamily="34" charset="0"/>
              </a:rPr>
              <a:t> The crash that happens after a moral failure is one of the hardest to recover from</a:t>
            </a:r>
            <a:endParaRPr lang="en-US" sz="3200" dirty="0">
              <a:solidFill>
                <a:srgbClr val="FFFF00"/>
              </a:solidFill>
              <a:latin typeface="Arial" pitchFamily="34" charset="0"/>
              <a:cs typeface="Arial" pitchFamily="34"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TotalTime>
  <Words>1235</Words>
  <Application>Microsoft Office PowerPoint</Application>
  <PresentationFormat>On-screen Show (4:3)</PresentationFormat>
  <Paragraphs>95</Paragraphs>
  <Slides>42</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42</vt:i4>
      </vt:variant>
    </vt:vector>
  </HeadingPairs>
  <TitlesOfParts>
    <vt:vector size="56" baseType="lpstr">
      <vt:lpstr>Arial</vt:lpstr>
      <vt:lpstr>Tall Paul</vt:lpstr>
      <vt:lpstr>Tahoma</vt:lpstr>
      <vt:lpstr>BattleLines</vt:lpstr>
      <vt:lpstr>Mufferaw</vt:lpstr>
      <vt:lpstr>Currency</vt:lpstr>
      <vt:lpstr>Calibri</vt:lpstr>
      <vt:lpstr>Cooper Black</vt:lpstr>
      <vt:lpstr>Dear Theo</vt:lpstr>
      <vt:lpstr>Maiandra GD</vt:lpstr>
      <vt:lpstr>Cookie</vt:lpstr>
      <vt:lpstr>Flame</vt:lpstr>
      <vt:lpstr>Gyrl Friday</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Roger Shouse</dc:creator>
  <cp:lastModifiedBy>Roger Shouse</cp:lastModifiedBy>
  <cp:revision>27</cp:revision>
  <dcterms:created xsi:type="dcterms:W3CDTF">2011-10-28T15:22:08Z</dcterms:created>
  <dcterms:modified xsi:type="dcterms:W3CDTF">2012-08-21T14:35:39Z</dcterms:modified>
</cp:coreProperties>
</file>